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4" r:id="rId2"/>
  </p:sldMasterIdLst>
  <p:notesMasterIdLst>
    <p:notesMasterId r:id="rId23"/>
  </p:notesMasterIdLst>
  <p:handoutMasterIdLst>
    <p:handoutMasterId r:id="rId24"/>
  </p:handoutMasterIdLst>
  <p:sldIdLst>
    <p:sldId id="256" r:id="rId3"/>
    <p:sldId id="292" r:id="rId4"/>
    <p:sldId id="274" r:id="rId5"/>
    <p:sldId id="286" r:id="rId6"/>
    <p:sldId id="275" r:id="rId7"/>
    <p:sldId id="276" r:id="rId8"/>
    <p:sldId id="278" r:id="rId9"/>
    <p:sldId id="279" r:id="rId10"/>
    <p:sldId id="280" r:id="rId11"/>
    <p:sldId id="281" r:id="rId12"/>
    <p:sldId id="287" r:id="rId13"/>
    <p:sldId id="282" r:id="rId14"/>
    <p:sldId id="290" r:id="rId15"/>
    <p:sldId id="283" r:id="rId16"/>
    <p:sldId id="284" r:id="rId17"/>
    <p:sldId id="285" r:id="rId18"/>
    <p:sldId id="288" r:id="rId19"/>
    <p:sldId id="291" r:id="rId20"/>
    <p:sldId id="257" r:id="rId21"/>
    <p:sldId id="293" r:id="rId22"/>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966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42" autoAdjust="0"/>
    <p:restoredTop sz="92806" autoAdjust="0"/>
  </p:normalViewPr>
  <p:slideViewPr>
    <p:cSldViewPr>
      <p:cViewPr varScale="1">
        <p:scale>
          <a:sx n="46" d="100"/>
          <a:sy n="46" d="100"/>
        </p:scale>
        <p:origin x="-1248"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0" d="100"/>
          <a:sy n="80" d="100"/>
        </p:scale>
        <p:origin x="-2124" y="-84"/>
      </p:cViewPr>
      <p:guideLst>
        <p:guide orient="horz" pos="3127"/>
        <p:guide pos="214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60214816-3079-4DC1-827F-5C32182AB775}" type="datetimeFigureOut">
              <a:rPr lang="en-US"/>
              <a:pPr>
                <a:defRPr/>
              </a:pPr>
              <a:t>5/29/2013</a:t>
            </a:fld>
            <a:endParaRPr lang="en-US" dirty="0"/>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A6C868D3-5A12-42CD-88E2-BA687FC1F7B8}" type="slidenum">
              <a:rPr lang="en-US"/>
              <a:pPr>
                <a:defRPr/>
              </a:pPr>
              <a:t>‹#›</a:t>
            </a:fld>
            <a:endParaRPr lang="en-US" dirty="0"/>
          </a:p>
        </p:txBody>
      </p:sp>
    </p:spTree>
    <p:extLst>
      <p:ext uri="{BB962C8B-B14F-4D97-AF65-F5344CB8AC3E}">
        <p14:creationId xmlns:p14="http://schemas.microsoft.com/office/powerpoint/2010/main" xmlns="" val="238710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7F87C7DA-6427-4822-8CEC-D7B0C00FC797}" type="datetimeFigureOut">
              <a:rPr lang="en-US"/>
              <a:pPr>
                <a:defRPr/>
              </a:pPr>
              <a:t>5/29/2013</a:t>
            </a:fld>
            <a:endParaRPr lang="en-US"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79450" y="4716463"/>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F52438F7-2B19-4D74-A65D-728518CA0D09}" type="slidenum">
              <a:rPr lang="en-US"/>
              <a:pPr>
                <a:defRPr/>
              </a:pPr>
              <a:t>‹#›</a:t>
            </a:fld>
            <a:endParaRPr lang="en-US" dirty="0"/>
          </a:p>
        </p:txBody>
      </p:sp>
    </p:spTree>
    <p:extLst>
      <p:ext uri="{BB962C8B-B14F-4D97-AF65-F5344CB8AC3E}">
        <p14:creationId xmlns:p14="http://schemas.microsoft.com/office/powerpoint/2010/main" xmlns="" val="31369693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0" i="0" u="none" strike="noStrike" kern="1200" baseline="0" dirty="0" smtClean="0">
                <a:solidFill>
                  <a:schemeClr val="tx1"/>
                </a:solidFill>
                <a:latin typeface="+mn-lt"/>
                <a:ea typeface="+mn-ea"/>
                <a:cs typeface="+mn-cs"/>
              </a:rPr>
              <a:t>The length of growth period, a good proxy of agriculture potential, measure show many continuous suitable days are available for the crop to grow based on soil water capacity holding, soil moisture, temperature, and elevation. Its quintile distribution is shown in the map</a:t>
            </a:r>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Ludanzi: Low Rainfall and High Elevation</a:t>
            </a:r>
          </a:p>
          <a:p>
            <a:pPr>
              <a:spcBef>
                <a:spcPct val="0"/>
              </a:spcBef>
            </a:pPr>
            <a:r>
              <a:rPr lang="en-US" dirty="0" err="1" smtClean="0"/>
              <a:t>Chipata</a:t>
            </a:r>
            <a:r>
              <a:rPr lang="en-US" dirty="0" smtClean="0"/>
              <a:t>: Low Rainfall and Medium</a:t>
            </a:r>
            <a:r>
              <a:rPr lang="en-US" baseline="0" dirty="0" smtClean="0"/>
              <a:t> Elevation; Medium</a:t>
            </a:r>
            <a:r>
              <a:rPr lang="en-US" dirty="0" smtClean="0"/>
              <a:t> Rainfall and Medium</a:t>
            </a:r>
            <a:r>
              <a:rPr lang="en-US" baseline="0" dirty="0" smtClean="0"/>
              <a:t> Elevation </a:t>
            </a:r>
          </a:p>
          <a:p>
            <a:pPr>
              <a:spcBef>
                <a:spcPct val="0"/>
              </a:spcBef>
            </a:pPr>
            <a:r>
              <a:rPr lang="en-US" baseline="0" dirty="0" err="1" smtClean="0"/>
              <a:t>Katete</a:t>
            </a:r>
            <a:r>
              <a:rPr lang="en-US" baseline="0" dirty="0" smtClean="0"/>
              <a:t>:</a:t>
            </a:r>
            <a:r>
              <a:rPr lang="en-US" dirty="0" smtClean="0"/>
              <a:t> High</a:t>
            </a:r>
            <a:r>
              <a:rPr lang="en-US" baseline="0" dirty="0" smtClean="0"/>
              <a:t> Rainfall and Medium Elevation </a:t>
            </a:r>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Capacity building and out-scaling—farmer to farmer exchange</a:t>
            </a:r>
            <a:r>
              <a:rPr lang="en-US" baseline="0" dirty="0" smtClean="0"/>
              <a:t>s between districts</a:t>
            </a:r>
            <a:r>
              <a:rPr lang="en-US" dirty="0" smtClean="0"/>
              <a:t>,</a:t>
            </a:r>
            <a:r>
              <a:rPr lang="en-US" baseline="0" dirty="0" smtClean="0"/>
              <a:t> field tours, radio and TV</a:t>
            </a:r>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832569-3535-4296-B7E0-D6CF7ED7C6A4}" type="slidenum">
              <a:rPr lang="en-US"/>
              <a:pPr fontAlgn="base">
                <a:spcBef>
                  <a:spcPct val="0"/>
                </a:spcBef>
                <a:spcAft>
                  <a:spcPct val="0"/>
                </a:spcAft>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0" kern="1200" dirty="0" smtClean="0">
                <a:solidFill>
                  <a:schemeClr val="tx1"/>
                </a:solidFill>
                <a:effectLst/>
                <a:latin typeface="+mn-lt"/>
                <a:ea typeface="+mn-ea"/>
                <a:cs typeface="+mn-cs"/>
              </a:rPr>
              <a:t>Source: </a:t>
            </a:r>
            <a:r>
              <a:rPr lang="en-US" sz="1200" kern="1200" dirty="0" smtClean="0">
                <a:solidFill>
                  <a:schemeClr val="tx1"/>
                </a:solidFill>
                <a:effectLst/>
                <a:latin typeface="+mn-lt"/>
                <a:ea typeface="+mn-ea"/>
                <a:cs typeface="+mn-cs"/>
              </a:rPr>
              <a:t> Munyaradzi Mutenje, </a:t>
            </a:r>
            <a:r>
              <a:rPr lang="en-US" sz="1200" kern="1200" dirty="0" err="1" smtClean="0">
                <a:solidFill>
                  <a:schemeClr val="tx1"/>
                </a:solidFill>
                <a:effectLst/>
                <a:latin typeface="+mn-lt"/>
                <a:ea typeface="+mn-ea"/>
                <a:cs typeface="+mn-cs"/>
              </a:rPr>
              <a:t>Menale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Kassie</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Kindie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Fantaye</a:t>
            </a:r>
            <a:r>
              <a:rPr lang="en-US" sz="1200" kern="120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Socioeconomic and biophysical characterization of SIMLEZA target areas in Eastern Zambia”. </a:t>
            </a:r>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20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200" kern="1200" dirty="0" smtClean="0">
                <a:solidFill>
                  <a:schemeClr val="tx1"/>
                </a:solidFill>
                <a:effectLst/>
                <a:latin typeface="+mn-lt"/>
                <a:ea typeface="+mn-ea"/>
                <a:cs typeface="+mn-cs"/>
              </a:rPr>
              <a:t>Three</a:t>
            </a:r>
            <a:r>
              <a:rPr lang="en-US" sz="1200" kern="1200" baseline="0" dirty="0" smtClean="0">
                <a:solidFill>
                  <a:schemeClr val="tx1"/>
                </a:solidFill>
                <a:effectLst/>
                <a:latin typeface="+mn-lt"/>
                <a:ea typeface="+mn-ea"/>
                <a:cs typeface="+mn-cs"/>
              </a:rPr>
              <a:t> of the 8 a</a:t>
            </a:r>
            <a:r>
              <a:rPr lang="en-US" sz="1200" kern="1200" dirty="0" smtClean="0">
                <a:solidFill>
                  <a:schemeClr val="tx1"/>
                </a:solidFill>
                <a:effectLst/>
                <a:latin typeface="+mn-lt"/>
                <a:ea typeface="+mn-ea"/>
                <a:cs typeface="+mn-cs"/>
              </a:rPr>
              <a:t>dmin regions: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Chama, </a:t>
            </a:r>
            <a:r>
              <a:rPr lang="en-US" sz="1200" b="1" kern="1200" dirty="0" err="1" smtClean="0">
                <a:solidFill>
                  <a:schemeClr val="tx1"/>
                </a:solidFill>
                <a:effectLst/>
                <a:latin typeface="+mn-lt"/>
                <a:ea typeface="+mn-ea"/>
                <a:cs typeface="+mn-cs"/>
              </a:rPr>
              <a:t>Lundazi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Mambwe</a:t>
            </a:r>
            <a:r>
              <a:rPr lang="en-US" sz="1200" kern="1200" dirty="0" smtClean="0">
                <a:solidFill>
                  <a:schemeClr val="tx1"/>
                </a:solidFill>
                <a:effectLst/>
                <a:latin typeface="+mn-lt"/>
                <a:ea typeface="+mn-ea"/>
                <a:cs typeface="+mn-cs"/>
              </a:rPr>
              <a:t>, </a:t>
            </a:r>
            <a:r>
              <a:rPr lang="en-US" sz="1200" b="1" kern="1200" dirty="0" err="1" smtClean="0">
                <a:solidFill>
                  <a:schemeClr val="tx1"/>
                </a:solidFill>
                <a:effectLst/>
                <a:latin typeface="+mn-lt"/>
                <a:ea typeface="+mn-ea"/>
                <a:cs typeface="+mn-cs"/>
              </a:rPr>
              <a:t>Chipata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Nyimba</a:t>
            </a:r>
            <a:r>
              <a:rPr lang="en-US" sz="1200" kern="1200" dirty="0" smtClean="0">
                <a:solidFill>
                  <a:schemeClr val="tx1"/>
                </a:solidFill>
                <a:effectLst/>
                <a:latin typeface="+mn-lt"/>
                <a:ea typeface="+mn-ea"/>
                <a:cs typeface="+mn-cs"/>
              </a:rPr>
              <a:t>, </a:t>
            </a:r>
            <a:r>
              <a:rPr lang="en-US" sz="1200" b="1" kern="1200" dirty="0" err="1" smtClean="0">
                <a:solidFill>
                  <a:schemeClr val="tx1"/>
                </a:solidFill>
                <a:effectLst/>
                <a:latin typeface="+mn-lt"/>
                <a:ea typeface="+mn-ea"/>
                <a:cs typeface="+mn-cs"/>
              </a:rPr>
              <a:t>Katete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Chadiza</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Petauke</a:t>
            </a:r>
            <a:r>
              <a:rPr lang="en-US" sz="1200" kern="1200" dirty="0" smtClean="0">
                <a:solidFill>
                  <a:schemeClr val="tx1"/>
                </a:solidFill>
                <a:effectLst/>
                <a:latin typeface="+mn-lt"/>
                <a:ea typeface="+mn-ea"/>
                <a:cs typeface="+mn-cs"/>
              </a:rPr>
              <a:t>; 7 agricultural camps; 2</a:t>
            </a:r>
            <a:r>
              <a:rPr lang="en-US" sz="1200" kern="1200" baseline="0" dirty="0" smtClean="0">
                <a:solidFill>
                  <a:schemeClr val="tx1"/>
                </a:solidFill>
                <a:effectLst/>
                <a:latin typeface="+mn-lt"/>
                <a:ea typeface="+mn-ea"/>
                <a:cs typeface="+mn-cs"/>
              </a:rPr>
              <a:t>25 farmers. </a:t>
            </a:r>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0" kern="1200" dirty="0" smtClean="0">
                <a:solidFill>
                  <a:schemeClr val="tx1"/>
                </a:solidFill>
                <a:effectLst/>
                <a:latin typeface="+mn-lt"/>
                <a:ea typeface="+mn-ea"/>
                <a:cs typeface="+mn-cs"/>
              </a:rPr>
              <a:t>Source: </a:t>
            </a:r>
            <a:r>
              <a:rPr lang="en-US" sz="1200" kern="1200" dirty="0" smtClean="0">
                <a:solidFill>
                  <a:schemeClr val="tx1"/>
                </a:solidFill>
                <a:effectLst/>
                <a:latin typeface="+mn-lt"/>
                <a:ea typeface="+mn-ea"/>
                <a:cs typeface="+mn-cs"/>
              </a:rPr>
              <a:t> Munyaradzi Mutenje, </a:t>
            </a:r>
            <a:r>
              <a:rPr lang="en-US" sz="1200" kern="1200" dirty="0" err="1" smtClean="0">
                <a:solidFill>
                  <a:schemeClr val="tx1"/>
                </a:solidFill>
                <a:effectLst/>
                <a:latin typeface="+mn-lt"/>
                <a:ea typeface="+mn-ea"/>
                <a:cs typeface="+mn-cs"/>
              </a:rPr>
              <a:t>Menale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Kassie</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Kindie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Fantaye</a:t>
            </a:r>
            <a:r>
              <a:rPr lang="en-US" sz="1200" kern="120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Socioeconomic and biophysical characterization of SIMLEZA target areas in Eastern Zambia”. </a:t>
            </a:r>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Population data—Junior was</a:t>
            </a:r>
            <a:r>
              <a:rPr lang="en-US" baseline="0" dirty="0" smtClean="0"/>
              <a:t> mentioning about census data..</a:t>
            </a:r>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200" kern="1200" dirty="0" smtClean="0">
                <a:solidFill>
                  <a:schemeClr val="tx1"/>
                </a:solidFill>
                <a:effectLst/>
                <a:latin typeface="+mn-lt"/>
                <a:ea typeface="+mn-ea"/>
                <a:cs typeface="+mn-cs"/>
              </a:rPr>
              <a:t>Bio-physical</a:t>
            </a:r>
            <a:r>
              <a:rPr lang="en-US" sz="1200" kern="1200" baseline="0" dirty="0" smtClean="0">
                <a:solidFill>
                  <a:schemeClr val="tx1"/>
                </a:solidFill>
                <a:effectLst/>
                <a:latin typeface="+mn-lt"/>
                <a:ea typeface="+mn-ea"/>
                <a:cs typeface="+mn-cs"/>
              </a:rPr>
              <a:t> report from </a:t>
            </a:r>
            <a:r>
              <a:rPr lang="en-US" sz="1200" kern="1200" dirty="0" smtClean="0">
                <a:solidFill>
                  <a:schemeClr val="tx1"/>
                </a:solidFill>
                <a:effectLst/>
                <a:latin typeface="+mn-lt"/>
                <a:ea typeface="+mn-ea"/>
                <a:cs typeface="+mn-cs"/>
              </a:rPr>
              <a:t>ZARI shows a map of population data with better variation? </a:t>
            </a:r>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mn-lt"/>
                <a:ea typeface="+mn-ea"/>
                <a:cs typeface="+mn-cs"/>
              </a:rPr>
              <a:t>There are two methods to derive precipitation data point at the pixel level. One is from </a:t>
            </a:r>
            <a:r>
              <a:rPr lang="en-US" sz="1200" b="1" kern="1200" dirty="0" smtClean="0">
                <a:solidFill>
                  <a:schemeClr val="tx1"/>
                </a:solidFill>
                <a:effectLst/>
                <a:latin typeface="+mn-lt"/>
                <a:ea typeface="+mn-ea"/>
                <a:cs typeface="+mn-cs"/>
              </a:rPr>
              <a:t>weather station </a:t>
            </a:r>
            <a:r>
              <a:rPr lang="en-US" sz="1200" kern="1200" dirty="0" smtClean="0">
                <a:solidFill>
                  <a:schemeClr val="tx1"/>
                </a:solidFill>
                <a:effectLst/>
                <a:latin typeface="+mn-lt"/>
                <a:ea typeface="+mn-ea"/>
                <a:cs typeface="+mn-cs"/>
              </a:rPr>
              <a:t>records with spatial interpolation. The second method is from </a:t>
            </a:r>
            <a:r>
              <a:rPr lang="en-US" sz="1200" b="1" kern="1200" dirty="0" smtClean="0">
                <a:solidFill>
                  <a:schemeClr val="tx1"/>
                </a:solidFill>
                <a:effectLst/>
                <a:latin typeface="+mn-lt"/>
                <a:ea typeface="+mn-ea"/>
                <a:cs typeface="+mn-cs"/>
              </a:rPr>
              <a:t>satellite observation. </a:t>
            </a:r>
            <a:r>
              <a:rPr lang="en-US" sz="1200" kern="1200" dirty="0" smtClean="0">
                <a:solidFill>
                  <a:schemeClr val="tx1"/>
                </a:solidFill>
                <a:effectLst/>
                <a:latin typeface="+mn-lt"/>
                <a:ea typeface="+mn-ea"/>
                <a:cs typeface="+mn-cs"/>
              </a:rPr>
              <a:t>The data from </a:t>
            </a:r>
            <a:r>
              <a:rPr lang="en-US" sz="1200" kern="1200" dirty="0" err="1" smtClean="0">
                <a:solidFill>
                  <a:schemeClr val="tx1"/>
                </a:solidFill>
                <a:effectLst/>
                <a:latin typeface="+mn-lt"/>
                <a:ea typeface="+mn-ea"/>
                <a:cs typeface="+mn-cs"/>
              </a:rPr>
              <a:t>WorldClim</a:t>
            </a:r>
            <a:r>
              <a:rPr lang="en-US" sz="1200" kern="1200" dirty="0" smtClean="0">
                <a:solidFill>
                  <a:schemeClr val="tx1"/>
                </a:solidFill>
                <a:effectLst/>
                <a:latin typeface="+mn-lt"/>
                <a:ea typeface="+mn-ea"/>
                <a:cs typeface="+mn-cs"/>
              </a:rPr>
              <a:t> has the highest spatial resolution, at 1km. Nevertheless, these data need to be used with caution, as their reliability has been questioned from various parts. </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Finally, the last option is relying on national weather data. The department of climate change and meteorological services at the Ministry of Natural Resources, Energy and Environment provide long term precipitation data from weather stations for the period 1961-2008 . IFPRI has access to these data through its office in Lilongwe.</a:t>
            </a:r>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Range is 0 (low)</a:t>
            </a:r>
            <a:r>
              <a:rPr lang="en-US" baseline="0" dirty="0" smtClean="0"/>
              <a:t> to 31 (high) hours </a:t>
            </a:r>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618E2F-8116-42AE-9025-01F662F33C7E}" type="slidenum">
              <a:rPr lang="en-US"/>
              <a:pPr fontAlgn="base">
                <a:spcBef>
                  <a:spcPct val="0"/>
                </a:spcBef>
                <a:spcAft>
                  <a:spcPct val="0"/>
                </a:spcAft>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C30FC3FB-F358-4383-BF16-ADEA7449C031}" type="datetime1">
              <a:rPr lang="en-US" smtClean="0"/>
              <a:pPr>
                <a:defRPr/>
              </a:pPr>
              <a:t>5/29/2013</a:t>
            </a:fld>
            <a:endParaRPr lang="en-US" dirty="0"/>
          </a:p>
        </p:txBody>
      </p:sp>
      <p:sp>
        <p:nvSpPr>
          <p:cNvPr id="5" name="Footer Placeholder 4"/>
          <p:cNvSpPr>
            <a:spLocks noGrp="1"/>
          </p:cNvSpPr>
          <p:nvPr>
            <p:ph type="ftr" sz="quarter" idx="11"/>
          </p:nvPr>
        </p:nvSpPr>
        <p:spPr/>
        <p:txBody>
          <a:bodyPr/>
          <a:lstStyle>
            <a:lvl1pPr>
              <a:defRPr smtClean="0"/>
            </a:lvl1pPr>
          </a:lstStyle>
          <a:p>
            <a:pPr>
              <a:defRPr/>
            </a:pPr>
            <a:r>
              <a:rPr lang="en-US"/>
              <a:t>Contract Review Seminar</a:t>
            </a:r>
          </a:p>
        </p:txBody>
      </p:sp>
      <p:sp>
        <p:nvSpPr>
          <p:cNvPr id="6" name="Slide Number Placeholder 5"/>
          <p:cNvSpPr>
            <a:spLocks noGrp="1"/>
          </p:cNvSpPr>
          <p:nvPr>
            <p:ph type="sldNum" sz="quarter" idx="12"/>
          </p:nvPr>
        </p:nvSpPr>
        <p:spPr>
          <a:xfrm>
            <a:off x="8458200" y="5648325"/>
            <a:ext cx="685800" cy="396875"/>
          </a:xfrm>
          <a:prstGeom prst="bracketPair">
            <a:avLst>
              <a:gd name="adj" fmla="val 17949"/>
            </a:avLst>
          </a:prstGeom>
        </p:spPr>
        <p:txBody>
          <a:bodyPr/>
          <a:lstStyle>
            <a:lvl1pPr fontAlgn="auto">
              <a:spcBef>
                <a:spcPts val="0"/>
              </a:spcBef>
              <a:spcAft>
                <a:spcPts val="0"/>
              </a:spcAft>
              <a:defRPr>
                <a:latin typeface="+mn-lt"/>
                <a:cs typeface="+mn-cs"/>
              </a:defRPr>
            </a:lvl1pPr>
          </a:lstStyle>
          <a:p>
            <a:pPr>
              <a:defRPr/>
            </a:pPr>
            <a:fld id="{6CFA2991-DDD8-4856-A42D-1BEDB2546E5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89A46BB-46E0-4C86-A69C-2827D46361EE}" type="datetime1">
              <a:rPr lang="en-US" smtClean="0"/>
              <a:pPr>
                <a:defRPr/>
              </a:pPr>
              <a:t>5/29/2013</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Contract Review Seminar</a:t>
            </a:r>
            <a:endParaRPr lang="en-US"/>
          </a:p>
        </p:txBody>
      </p:sp>
      <p:sp>
        <p:nvSpPr>
          <p:cNvPr id="6" name="Slide Number Placeholder 5"/>
          <p:cNvSpPr>
            <a:spLocks noGrp="1"/>
          </p:cNvSpPr>
          <p:nvPr>
            <p:ph type="sldNum" sz="quarter" idx="12"/>
          </p:nvPr>
        </p:nvSpPr>
        <p:spPr>
          <a:xfrm>
            <a:off x="8458200" y="5648325"/>
            <a:ext cx="685800" cy="396875"/>
          </a:xfrm>
          <a:prstGeom prst="bracketPair">
            <a:avLst>
              <a:gd name="adj" fmla="val 17949"/>
            </a:avLst>
          </a:prstGeom>
        </p:spPr>
        <p:txBody>
          <a:bodyPr/>
          <a:lstStyle>
            <a:lvl1pPr fontAlgn="auto">
              <a:spcBef>
                <a:spcPts val="0"/>
              </a:spcBef>
              <a:spcAft>
                <a:spcPts val="0"/>
              </a:spcAft>
              <a:defRPr>
                <a:latin typeface="+mn-lt"/>
                <a:cs typeface="+mn-cs"/>
              </a:defRPr>
            </a:lvl1pPr>
          </a:lstStyle>
          <a:p>
            <a:pPr>
              <a:defRPr/>
            </a:pPr>
            <a:fld id="{CF0607C7-9735-4D86-8D29-476389BC0EB8}"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90F1F87-EA54-458C-8C84-FE41970D71C4}" type="datetime1">
              <a:rPr lang="en-US" smtClean="0"/>
              <a:pPr>
                <a:defRPr/>
              </a:pPr>
              <a:t>5/29/2013</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Contract Review Seminar</a:t>
            </a:r>
            <a:endParaRPr lang="en-US"/>
          </a:p>
        </p:txBody>
      </p:sp>
      <p:sp>
        <p:nvSpPr>
          <p:cNvPr id="6" name="Slide Number Placeholder 5"/>
          <p:cNvSpPr>
            <a:spLocks noGrp="1"/>
          </p:cNvSpPr>
          <p:nvPr>
            <p:ph type="sldNum" sz="quarter" idx="12"/>
          </p:nvPr>
        </p:nvSpPr>
        <p:spPr>
          <a:xfrm>
            <a:off x="8458200" y="5648325"/>
            <a:ext cx="685800" cy="396875"/>
          </a:xfrm>
          <a:prstGeom prst="bracketPair">
            <a:avLst>
              <a:gd name="adj" fmla="val 17949"/>
            </a:avLst>
          </a:prstGeom>
        </p:spPr>
        <p:txBody>
          <a:bodyPr/>
          <a:lstStyle>
            <a:lvl1pPr fontAlgn="auto">
              <a:spcBef>
                <a:spcPts val="0"/>
              </a:spcBef>
              <a:spcAft>
                <a:spcPts val="0"/>
              </a:spcAft>
              <a:defRPr>
                <a:latin typeface="+mn-lt"/>
                <a:cs typeface="+mn-cs"/>
              </a:defRPr>
            </a:lvl1pPr>
          </a:lstStyle>
          <a:p>
            <a:pPr>
              <a:defRPr/>
            </a:pPr>
            <a:fld id="{80662140-9BC9-435E-BEDF-E1F5249A623A}"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pPr>
              <a:defRPr/>
            </a:pPr>
            <a:fld id="{BB17DBDE-DBDD-4C0A-89C6-7498E90656E0}" type="datetime1">
              <a:rPr lang="en-US" smtClean="0"/>
              <a:pPr>
                <a:defRPr/>
              </a:pPr>
              <a:t>5/29/2013</a:t>
            </a:fld>
            <a:endParaRPr lang="en-US" dirty="0"/>
          </a:p>
        </p:txBody>
      </p:sp>
      <p:sp>
        <p:nvSpPr>
          <p:cNvPr id="5" name="Footer Placeholder 4"/>
          <p:cNvSpPr>
            <a:spLocks noGrp="1"/>
          </p:cNvSpPr>
          <p:nvPr>
            <p:ph type="ftr" sz="quarter" idx="11"/>
          </p:nvPr>
        </p:nvSpPr>
        <p:spPr/>
        <p:txBody>
          <a:bodyPr/>
          <a:lstStyle/>
          <a:p>
            <a:pPr>
              <a:defRPr/>
            </a:pPr>
            <a:r>
              <a:rPr lang="en-US" smtClean="0"/>
              <a:t>Contract Review Seminar</a:t>
            </a:r>
            <a:endParaRPr lang="en-US"/>
          </a:p>
        </p:txBody>
      </p:sp>
      <p:sp>
        <p:nvSpPr>
          <p:cNvPr id="6" name="Slide Number Placeholder 5"/>
          <p:cNvSpPr>
            <a:spLocks noGrp="1"/>
          </p:cNvSpPr>
          <p:nvPr>
            <p:ph type="sldNum" sz="quarter" idx="12"/>
          </p:nvPr>
        </p:nvSpPr>
        <p:spPr/>
        <p:txBody>
          <a:bodyPr/>
          <a:lstStyle/>
          <a:p>
            <a:pPr>
              <a:defRPr/>
            </a:pPr>
            <a:fld id="{6CFA2991-DDD8-4856-A42D-1BEDB2546E56}" type="slidenum">
              <a:rPr lang="en-US" smtClean="0"/>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pPr>
              <a:defRPr/>
            </a:pPr>
            <a:fld id="{C6AD33DD-E2D7-4B42-83DA-045A61CA0470}" type="datetime1">
              <a:rPr lang="en-US" smtClean="0"/>
              <a:pPr>
                <a:defRPr/>
              </a:pPr>
              <a:t>5/29/2013</a:t>
            </a:fld>
            <a:endParaRPr lang="en-US" dirty="0"/>
          </a:p>
        </p:txBody>
      </p:sp>
      <p:sp>
        <p:nvSpPr>
          <p:cNvPr id="5" name="Footer Placeholder 4"/>
          <p:cNvSpPr>
            <a:spLocks noGrp="1"/>
          </p:cNvSpPr>
          <p:nvPr>
            <p:ph type="ftr" sz="quarter" idx="11"/>
          </p:nvPr>
        </p:nvSpPr>
        <p:spPr/>
        <p:txBody>
          <a:bodyPr/>
          <a:lstStyle/>
          <a:p>
            <a:pPr>
              <a:defRPr/>
            </a:pPr>
            <a:r>
              <a:rPr lang="en-US" smtClean="0"/>
              <a:t>Contract Review Seminar</a:t>
            </a:r>
            <a:endParaRPr lang="en-US"/>
          </a:p>
        </p:txBody>
      </p:sp>
      <p:sp>
        <p:nvSpPr>
          <p:cNvPr id="6" name="Slide Number Placeholder 5"/>
          <p:cNvSpPr>
            <a:spLocks noGrp="1"/>
          </p:cNvSpPr>
          <p:nvPr>
            <p:ph type="sldNum" sz="quarter" idx="12"/>
          </p:nvPr>
        </p:nvSpPr>
        <p:spPr/>
        <p:txBody>
          <a:bodyPr/>
          <a:lstStyle/>
          <a:p>
            <a:pPr>
              <a:defRPr/>
            </a:pP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046373AA-5F84-4FA3-AFBD-76063D67B49E}" type="datetime1">
              <a:rPr lang="en-US" smtClean="0"/>
              <a:pPr>
                <a:defRPr/>
              </a:pPr>
              <a:t>5/29/2013</a:t>
            </a:fld>
            <a:endParaRPr lang="en-US" dirty="0"/>
          </a:p>
        </p:txBody>
      </p:sp>
      <p:sp>
        <p:nvSpPr>
          <p:cNvPr id="5" name="Footer Placeholder 4"/>
          <p:cNvSpPr>
            <a:spLocks noGrp="1"/>
          </p:cNvSpPr>
          <p:nvPr>
            <p:ph type="ftr" sz="quarter" idx="11"/>
          </p:nvPr>
        </p:nvSpPr>
        <p:spPr/>
        <p:txBody>
          <a:bodyPr/>
          <a:lstStyle/>
          <a:p>
            <a:pPr>
              <a:defRPr/>
            </a:pPr>
            <a:r>
              <a:rPr lang="en-US" smtClean="0"/>
              <a:t>Contract Review Seminar</a:t>
            </a:r>
            <a:endParaRPr lang="en-US"/>
          </a:p>
        </p:txBody>
      </p:sp>
      <p:sp>
        <p:nvSpPr>
          <p:cNvPr id="6" name="Slide Number Placeholder 5"/>
          <p:cNvSpPr>
            <a:spLocks noGrp="1"/>
          </p:cNvSpPr>
          <p:nvPr>
            <p:ph type="sldNum" sz="quarter" idx="12"/>
          </p:nvPr>
        </p:nvSpPr>
        <p:spPr/>
        <p:txBody>
          <a:bodyPr/>
          <a:lstStyle/>
          <a:p>
            <a:pPr>
              <a:defRPr/>
            </a:pPr>
            <a:fld id="{174567C5-0CD4-4999-B3A6-4E9D95155DBA}" type="slidenum">
              <a:rPr lang="en-US" smtClean="0"/>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pPr>
              <a:defRPr/>
            </a:pPr>
            <a:fld id="{DB43D720-BE25-4E6E-82CA-2DFBB6D5BC89}" type="datetime1">
              <a:rPr lang="en-US" smtClean="0"/>
              <a:pPr>
                <a:defRPr/>
              </a:pPr>
              <a:t>5/29/2013</a:t>
            </a:fld>
            <a:endParaRPr lang="en-US" dirty="0"/>
          </a:p>
        </p:txBody>
      </p:sp>
      <p:sp>
        <p:nvSpPr>
          <p:cNvPr id="6" name="Footer Placeholder 5"/>
          <p:cNvSpPr>
            <a:spLocks noGrp="1"/>
          </p:cNvSpPr>
          <p:nvPr>
            <p:ph type="ftr" sz="quarter" idx="11"/>
          </p:nvPr>
        </p:nvSpPr>
        <p:spPr/>
        <p:txBody>
          <a:bodyPr/>
          <a:lstStyle/>
          <a:p>
            <a:pPr>
              <a:defRPr/>
            </a:pPr>
            <a:r>
              <a:rPr lang="en-US" smtClean="0"/>
              <a:t>Contract Review Seminar</a:t>
            </a:r>
            <a:endParaRPr lang="en-US"/>
          </a:p>
        </p:txBody>
      </p:sp>
      <p:sp>
        <p:nvSpPr>
          <p:cNvPr id="7" name="Slide Number Placeholder 6"/>
          <p:cNvSpPr>
            <a:spLocks noGrp="1"/>
          </p:cNvSpPr>
          <p:nvPr>
            <p:ph type="sldNum" sz="quarter" idx="12"/>
          </p:nvPr>
        </p:nvSpPr>
        <p:spPr/>
        <p:txBody>
          <a:bodyPr/>
          <a:lstStyle/>
          <a:p>
            <a:pPr>
              <a:defRPr/>
            </a:pPr>
            <a:fld id="{84651432-C32F-4B20-88F0-936FEBA3B36B}" type="slidenum">
              <a:rPr lang="en-US" smtClean="0"/>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pPr>
              <a:defRPr/>
            </a:pPr>
            <a:fld id="{2191CDFE-B173-49E0-90C2-06C1D1194C0D}" type="datetime1">
              <a:rPr lang="en-US" smtClean="0"/>
              <a:pPr>
                <a:defRPr/>
              </a:pPr>
              <a:t>5/29/2013</a:t>
            </a:fld>
            <a:endParaRPr lang="en-US" dirty="0"/>
          </a:p>
        </p:txBody>
      </p:sp>
      <p:sp>
        <p:nvSpPr>
          <p:cNvPr id="8" name="Footer Placeholder 7"/>
          <p:cNvSpPr>
            <a:spLocks noGrp="1"/>
          </p:cNvSpPr>
          <p:nvPr>
            <p:ph type="ftr" sz="quarter" idx="11"/>
          </p:nvPr>
        </p:nvSpPr>
        <p:spPr/>
        <p:txBody>
          <a:bodyPr/>
          <a:lstStyle/>
          <a:p>
            <a:pPr>
              <a:defRPr/>
            </a:pPr>
            <a:r>
              <a:rPr lang="en-US" smtClean="0"/>
              <a:t>Contract Review Seminar</a:t>
            </a:r>
            <a:endParaRPr lang="en-US"/>
          </a:p>
        </p:txBody>
      </p:sp>
      <p:sp>
        <p:nvSpPr>
          <p:cNvPr id="9" name="Slide Number Placeholder 8"/>
          <p:cNvSpPr>
            <a:spLocks noGrp="1"/>
          </p:cNvSpPr>
          <p:nvPr>
            <p:ph type="sldNum" sz="quarter" idx="12"/>
          </p:nvPr>
        </p:nvSpPr>
        <p:spPr/>
        <p:txBody>
          <a:bodyPr/>
          <a:lstStyle/>
          <a:p>
            <a:pPr>
              <a:defRPr/>
            </a:pPr>
            <a:fld id="{AD980EF9-636F-42DA-B07D-F49A20CA4EE8}" type="slidenum">
              <a:rPr lang="en-US" smtClean="0"/>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pPr>
              <a:defRPr/>
            </a:pPr>
            <a:fld id="{FE673096-C0BA-44F2-825E-B23A8CDBD6AE}" type="datetime1">
              <a:rPr lang="en-US" smtClean="0"/>
              <a:pPr>
                <a:defRPr/>
              </a:pPr>
              <a:t>5/29/2013</a:t>
            </a:fld>
            <a:endParaRPr lang="en-US" dirty="0"/>
          </a:p>
        </p:txBody>
      </p:sp>
      <p:sp>
        <p:nvSpPr>
          <p:cNvPr id="4" name="Footer Placeholder 3"/>
          <p:cNvSpPr>
            <a:spLocks noGrp="1"/>
          </p:cNvSpPr>
          <p:nvPr>
            <p:ph type="ftr" sz="quarter" idx="11"/>
          </p:nvPr>
        </p:nvSpPr>
        <p:spPr/>
        <p:txBody>
          <a:bodyPr/>
          <a:lstStyle/>
          <a:p>
            <a:pPr>
              <a:defRPr/>
            </a:pPr>
            <a:r>
              <a:rPr lang="en-US" smtClean="0"/>
              <a:t>Contract Review Seminar</a:t>
            </a:r>
            <a:endParaRPr lang="en-US"/>
          </a:p>
        </p:txBody>
      </p:sp>
      <p:sp>
        <p:nvSpPr>
          <p:cNvPr id="5" name="Slide Number Placeholder 4"/>
          <p:cNvSpPr>
            <a:spLocks noGrp="1"/>
          </p:cNvSpPr>
          <p:nvPr>
            <p:ph type="sldNum" sz="quarter" idx="12"/>
          </p:nvPr>
        </p:nvSpPr>
        <p:spPr/>
        <p:txBody>
          <a:bodyPr/>
          <a:lstStyle/>
          <a:p>
            <a:pPr>
              <a:defRPr/>
            </a:pPr>
            <a:fld id="{0333F354-5506-451A-A1E3-D95E1BE3927D}" type="slidenum">
              <a:rPr lang="en-US" smtClean="0"/>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7F3ED7B-BBDB-4ADA-A5BF-C89F8FB53EC0}" type="datetime1">
              <a:rPr lang="en-US" smtClean="0"/>
              <a:pPr>
                <a:defRPr/>
              </a:pPr>
              <a:t>5/29/2013</a:t>
            </a:fld>
            <a:endParaRPr lang="en-US" dirty="0"/>
          </a:p>
        </p:txBody>
      </p:sp>
      <p:sp>
        <p:nvSpPr>
          <p:cNvPr id="3" name="Footer Placeholder 2"/>
          <p:cNvSpPr>
            <a:spLocks noGrp="1"/>
          </p:cNvSpPr>
          <p:nvPr>
            <p:ph type="ftr" sz="quarter" idx="11"/>
          </p:nvPr>
        </p:nvSpPr>
        <p:spPr/>
        <p:txBody>
          <a:bodyPr/>
          <a:lstStyle/>
          <a:p>
            <a:pPr>
              <a:defRPr/>
            </a:pPr>
            <a:r>
              <a:rPr lang="en-US" smtClean="0"/>
              <a:t>Contract Review Seminar</a:t>
            </a:r>
            <a:endParaRPr lang="en-US"/>
          </a:p>
        </p:txBody>
      </p:sp>
      <p:sp>
        <p:nvSpPr>
          <p:cNvPr id="4" name="Slide Number Placeholder 3"/>
          <p:cNvSpPr>
            <a:spLocks noGrp="1"/>
          </p:cNvSpPr>
          <p:nvPr>
            <p:ph type="sldNum" sz="quarter" idx="12"/>
          </p:nvPr>
        </p:nvSpPr>
        <p:spPr/>
        <p:txBody>
          <a:bodyPr/>
          <a:lstStyle/>
          <a:p>
            <a:pPr>
              <a:defRPr/>
            </a:pPr>
            <a:fld id="{FA26A289-0B5D-482A-82BD-7834A4BF51B2}"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69580925-D145-4BDE-9B22-CA8453682A90}" type="datetime1">
              <a:rPr lang="en-US" smtClean="0"/>
              <a:pPr>
                <a:defRPr/>
              </a:pPr>
              <a:t>5/29/2013</a:t>
            </a:fld>
            <a:endParaRPr lang="en-US" dirty="0"/>
          </a:p>
        </p:txBody>
      </p:sp>
      <p:sp>
        <p:nvSpPr>
          <p:cNvPr id="6" name="Footer Placeholder 5"/>
          <p:cNvSpPr>
            <a:spLocks noGrp="1"/>
          </p:cNvSpPr>
          <p:nvPr>
            <p:ph type="ftr" sz="quarter" idx="11"/>
          </p:nvPr>
        </p:nvSpPr>
        <p:spPr/>
        <p:txBody>
          <a:bodyPr/>
          <a:lstStyle/>
          <a:p>
            <a:pPr>
              <a:defRPr/>
            </a:pPr>
            <a:r>
              <a:rPr lang="en-US" smtClean="0"/>
              <a:t>Contract Review Seminar</a:t>
            </a:r>
            <a:endParaRPr lang="en-US"/>
          </a:p>
        </p:txBody>
      </p:sp>
      <p:sp>
        <p:nvSpPr>
          <p:cNvPr id="7" name="Slide Number Placeholder 6"/>
          <p:cNvSpPr>
            <a:spLocks noGrp="1"/>
          </p:cNvSpPr>
          <p:nvPr>
            <p:ph type="sldNum" sz="quarter" idx="12"/>
          </p:nvPr>
        </p:nvSpPr>
        <p:spPr/>
        <p:txBody>
          <a:bodyPr/>
          <a:lstStyle/>
          <a:p>
            <a:pPr>
              <a:defRPr/>
            </a:pPr>
            <a:fld id="{903477CB-2813-4EA3-8ABC-E64DB7A68D16}" type="slidenum">
              <a:rPr lang="en-US" smtClean="0"/>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76200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2209800"/>
            <a:ext cx="76200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E091DE2-5CD5-4C05-91C3-3CDAE549A4B2}" type="datetime1">
              <a:rPr lang="en-US" smtClean="0"/>
              <a:pPr>
                <a:defRPr/>
              </a:pPr>
              <a:t>5/29/2013</a:t>
            </a:fld>
            <a:endParaRPr lang="en-US" dirty="0"/>
          </a:p>
        </p:txBody>
      </p:sp>
      <p:sp>
        <p:nvSpPr>
          <p:cNvPr id="5" name="Footer Placeholder 4"/>
          <p:cNvSpPr>
            <a:spLocks noGrp="1"/>
          </p:cNvSpPr>
          <p:nvPr>
            <p:ph type="ftr" sz="quarter" idx="11"/>
          </p:nvPr>
        </p:nvSpPr>
        <p:spPr/>
        <p:txBody>
          <a:bodyPr/>
          <a:lstStyle>
            <a:lvl1pPr>
              <a:defRPr smtClean="0"/>
            </a:lvl1pPr>
          </a:lstStyle>
          <a:p>
            <a:pPr>
              <a:defRPr/>
            </a:pPr>
            <a:r>
              <a:rPr lang="en-US"/>
              <a:t>Contract Review Seminar</a:t>
            </a:r>
          </a:p>
        </p:txBody>
      </p:sp>
      <p:sp>
        <p:nvSpPr>
          <p:cNvPr id="6" name="Slide Number Placeholder 5"/>
          <p:cNvSpPr>
            <a:spLocks noGrp="1"/>
          </p:cNvSpPr>
          <p:nvPr>
            <p:ph type="sldNum" sz="quarter" idx="12"/>
          </p:nvPr>
        </p:nvSpPr>
        <p:spPr>
          <a:xfrm>
            <a:off x="8458200" y="5648325"/>
            <a:ext cx="685800" cy="396875"/>
          </a:xfrm>
          <a:prstGeom prst="bracketPair">
            <a:avLst>
              <a:gd name="adj" fmla="val 17949"/>
            </a:avLst>
          </a:prstGeom>
        </p:spPr>
        <p:txBody>
          <a:bodyPr/>
          <a:lstStyle>
            <a:lvl1pPr fontAlgn="auto">
              <a:spcBef>
                <a:spcPts val="0"/>
              </a:spcBef>
              <a:spcAft>
                <a:spcPts val="0"/>
              </a:spcAft>
              <a:defRPr sz="1100" dirty="0">
                <a:latin typeface="+mn-lt"/>
                <a:cs typeface="+mn-cs"/>
              </a:defRPr>
            </a:lvl1pPr>
          </a:lstStyle>
          <a:p>
            <a:pPr>
              <a:defRPr/>
            </a:pP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59EDB9F2-BC03-4CAC-B7DF-C38E90942AB5}" type="datetime1">
              <a:rPr lang="en-US" smtClean="0"/>
              <a:pPr>
                <a:defRPr/>
              </a:pPr>
              <a:t>5/29/2013</a:t>
            </a:fld>
            <a:endParaRPr lang="en-US" dirty="0"/>
          </a:p>
        </p:txBody>
      </p:sp>
      <p:sp>
        <p:nvSpPr>
          <p:cNvPr id="6" name="Footer Placeholder 5"/>
          <p:cNvSpPr>
            <a:spLocks noGrp="1"/>
          </p:cNvSpPr>
          <p:nvPr>
            <p:ph type="ftr" sz="quarter" idx="11"/>
          </p:nvPr>
        </p:nvSpPr>
        <p:spPr/>
        <p:txBody>
          <a:bodyPr/>
          <a:lstStyle/>
          <a:p>
            <a:pPr>
              <a:defRPr/>
            </a:pPr>
            <a:r>
              <a:rPr lang="en-US" smtClean="0"/>
              <a:t>Contract Review Seminar</a:t>
            </a:r>
            <a:endParaRPr lang="en-US"/>
          </a:p>
        </p:txBody>
      </p:sp>
      <p:sp>
        <p:nvSpPr>
          <p:cNvPr id="7" name="Slide Number Placeholder 6"/>
          <p:cNvSpPr>
            <a:spLocks noGrp="1"/>
          </p:cNvSpPr>
          <p:nvPr>
            <p:ph type="sldNum" sz="quarter" idx="12"/>
          </p:nvPr>
        </p:nvSpPr>
        <p:spPr/>
        <p:txBody>
          <a:bodyPr/>
          <a:lstStyle/>
          <a:p>
            <a:pPr>
              <a:defRPr/>
            </a:pPr>
            <a:fld id="{1F3AE309-5534-4310-956D-3CC44956D67E}" type="slidenum">
              <a:rPr lang="en-US" smtClean="0"/>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pPr>
              <a:defRPr/>
            </a:pPr>
            <a:fld id="{A1A5050A-49A3-47FD-BABD-9F4E0AA3A009}" type="datetime1">
              <a:rPr lang="en-US" smtClean="0"/>
              <a:pPr>
                <a:defRPr/>
              </a:pPr>
              <a:t>5/29/2013</a:t>
            </a:fld>
            <a:endParaRPr lang="en-US" dirty="0"/>
          </a:p>
        </p:txBody>
      </p:sp>
      <p:sp>
        <p:nvSpPr>
          <p:cNvPr id="5" name="Footer Placeholder 4"/>
          <p:cNvSpPr>
            <a:spLocks noGrp="1"/>
          </p:cNvSpPr>
          <p:nvPr>
            <p:ph type="ftr" sz="quarter" idx="11"/>
          </p:nvPr>
        </p:nvSpPr>
        <p:spPr/>
        <p:txBody>
          <a:bodyPr/>
          <a:lstStyle/>
          <a:p>
            <a:pPr>
              <a:defRPr/>
            </a:pPr>
            <a:r>
              <a:rPr lang="en-US" smtClean="0"/>
              <a:t>Contract Review Seminar</a:t>
            </a:r>
            <a:endParaRPr lang="en-US"/>
          </a:p>
        </p:txBody>
      </p:sp>
      <p:sp>
        <p:nvSpPr>
          <p:cNvPr id="6" name="Slide Number Placeholder 5"/>
          <p:cNvSpPr>
            <a:spLocks noGrp="1"/>
          </p:cNvSpPr>
          <p:nvPr>
            <p:ph type="sldNum" sz="quarter" idx="12"/>
          </p:nvPr>
        </p:nvSpPr>
        <p:spPr/>
        <p:txBody>
          <a:bodyPr/>
          <a:lstStyle/>
          <a:p>
            <a:pPr>
              <a:defRPr/>
            </a:pPr>
            <a:fld id="{CF0607C7-9735-4D86-8D29-476389BC0EB8}" type="slidenum">
              <a:rPr lang="en-US" smtClean="0"/>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pPr>
              <a:defRPr/>
            </a:pPr>
            <a:fld id="{AE23AE42-3200-4557-A29E-EFEE8EC2627A}" type="datetime1">
              <a:rPr lang="en-US" smtClean="0"/>
              <a:pPr>
                <a:defRPr/>
              </a:pPr>
              <a:t>5/29/2013</a:t>
            </a:fld>
            <a:endParaRPr lang="en-US" dirty="0"/>
          </a:p>
        </p:txBody>
      </p:sp>
      <p:sp>
        <p:nvSpPr>
          <p:cNvPr id="5" name="Footer Placeholder 4"/>
          <p:cNvSpPr>
            <a:spLocks noGrp="1"/>
          </p:cNvSpPr>
          <p:nvPr>
            <p:ph type="ftr" sz="quarter" idx="11"/>
          </p:nvPr>
        </p:nvSpPr>
        <p:spPr/>
        <p:txBody>
          <a:bodyPr/>
          <a:lstStyle/>
          <a:p>
            <a:pPr>
              <a:defRPr/>
            </a:pPr>
            <a:r>
              <a:rPr lang="en-US" smtClean="0"/>
              <a:t>Contract Review Seminar</a:t>
            </a:r>
            <a:endParaRPr lang="en-US"/>
          </a:p>
        </p:txBody>
      </p:sp>
      <p:sp>
        <p:nvSpPr>
          <p:cNvPr id="6" name="Slide Number Placeholder 5"/>
          <p:cNvSpPr>
            <a:spLocks noGrp="1"/>
          </p:cNvSpPr>
          <p:nvPr>
            <p:ph type="sldNum" sz="quarter" idx="12"/>
          </p:nvPr>
        </p:nvSpPr>
        <p:spPr/>
        <p:txBody>
          <a:bodyPr/>
          <a:lstStyle/>
          <a:p>
            <a:pPr>
              <a:defRPr/>
            </a:pPr>
            <a:fld id="{80662140-9BC9-435E-BEDF-E1F5249A623A}"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F628F02-BB35-4A0B-A1C5-1D2663A05DE1}" type="datetime1">
              <a:rPr lang="en-US" smtClean="0"/>
              <a:pPr>
                <a:defRPr/>
              </a:pPr>
              <a:t>5/29/2013</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smtClean="0"/>
              <a:t>Contract Review Seminar</a:t>
            </a:r>
            <a:endParaRPr lang="en-US"/>
          </a:p>
        </p:txBody>
      </p:sp>
      <p:sp>
        <p:nvSpPr>
          <p:cNvPr id="6" name="Slide Number Placeholder 5"/>
          <p:cNvSpPr>
            <a:spLocks noGrp="1"/>
          </p:cNvSpPr>
          <p:nvPr>
            <p:ph type="sldNum" sz="quarter" idx="12"/>
          </p:nvPr>
        </p:nvSpPr>
        <p:spPr>
          <a:xfrm>
            <a:off x="8458200" y="5648325"/>
            <a:ext cx="685800" cy="396875"/>
          </a:xfrm>
          <a:prstGeom prst="bracketPair">
            <a:avLst>
              <a:gd name="adj" fmla="val 17949"/>
            </a:avLst>
          </a:prstGeom>
        </p:spPr>
        <p:txBody>
          <a:bodyPr/>
          <a:lstStyle>
            <a:lvl1pPr fontAlgn="auto">
              <a:spcBef>
                <a:spcPts val="0"/>
              </a:spcBef>
              <a:spcAft>
                <a:spcPts val="0"/>
              </a:spcAft>
              <a:defRPr>
                <a:latin typeface="+mn-lt"/>
                <a:cs typeface="+mn-cs"/>
              </a:defRPr>
            </a:lvl1pPr>
          </a:lstStyle>
          <a:p>
            <a:pPr>
              <a:defRPr/>
            </a:pPr>
            <a:fld id="{174567C5-0CD4-4999-B3A6-4E9D95155DBA}"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pPr>
              <a:defRPr/>
            </a:pPr>
            <a:fld id="{980C6148-0142-4A79-96CA-C0F94EDFB331}" type="datetime1">
              <a:rPr lang="en-US" smtClean="0"/>
              <a:pPr>
                <a:defRPr/>
              </a:pPr>
              <a:t>5/29/2013</a:t>
            </a:fld>
            <a:endParaRPr lang="en-US" dirty="0"/>
          </a:p>
        </p:txBody>
      </p:sp>
      <p:sp>
        <p:nvSpPr>
          <p:cNvPr id="6" name="Footer Placeholder 5"/>
          <p:cNvSpPr>
            <a:spLocks noGrp="1"/>
          </p:cNvSpPr>
          <p:nvPr>
            <p:ph type="ftr" sz="quarter" idx="11"/>
          </p:nvPr>
        </p:nvSpPr>
        <p:spPr/>
        <p:txBody>
          <a:bodyPr/>
          <a:lstStyle>
            <a:lvl1pPr>
              <a:defRPr/>
            </a:lvl1pPr>
          </a:lstStyle>
          <a:p>
            <a:pPr>
              <a:defRPr/>
            </a:pPr>
            <a:r>
              <a:rPr lang="en-US" smtClean="0"/>
              <a:t>Contract Review Seminar</a:t>
            </a:r>
            <a:endParaRPr lang="en-US"/>
          </a:p>
        </p:txBody>
      </p:sp>
      <p:sp>
        <p:nvSpPr>
          <p:cNvPr id="7" name="Slide Number Placeholder 6"/>
          <p:cNvSpPr>
            <a:spLocks noGrp="1"/>
          </p:cNvSpPr>
          <p:nvPr>
            <p:ph type="sldNum" sz="quarter" idx="12"/>
          </p:nvPr>
        </p:nvSpPr>
        <p:spPr>
          <a:xfrm>
            <a:off x="8458200" y="5648325"/>
            <a:ext cx="685800" cy="396875"/>
          </a:xfrm>
          <a:prstGeom prst="bracketPair">
            <a:avLst>
              <a:gd name="adj" fmla="val 17949"/>
            </a:avLst>
          </a:prstGeom>
        </p:spPr>
        <p:txBody>
          <a:bodyPr/>
          <a:lstStyle>
            <a:lvl1pPr fontAlgn="auto">
              <a:spcBef>
                <a:spcPts val="0"/>
              </a:spcBef>
              <a:spcAft>
                <a:spcPts val="0"/>
              </a:spcAft>
              <a:defRPr>
                <a:latin typeface="+mn-lt"/>
                <a:cs typeface="+mn-cs"/>
              </a:defRPr>
            </a:lvl1pPr>
          </a:lstStyle>
          <a:p>
            <a:pPr>
              <a:defRPr/>
            </a:pPr>
            <a:fld id="{84651432-C32F-4B20-88F0-936FEBA3B36B}"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4301412A-8ED0-40F1-A115-D61F7DE8A0C3}" type="datetime1">
              <a:rPr lang="en-US" smtClean="0"/>
              <a:pPr>
                <a:defRPr/>
              </a:pPr>
              <a:t>5/29/2013</a:t>
            </a:fld>
            <a:endParaRPr lang="en-US" dirty="0"/>
          </a:p>
        </p:txBody>
      </p:sp>
      <p:sp>
        <p:nvSpPr>
          <p:cNvPr id="8" name="Footer Placeholder 7"/>
          <p:cNvSpPr>
            <a:spLocks noGrp="1"/>
          </p:cNvSpPr>
          <p:nvPr>
            <p:ph type="ftr" sz="quarter" idx="11"/>
          </p:nvPr>
        </p:nvSpPr>
        <p:spPr/>
        <p:txBody>
          <a:bodyPr/>
          <a:lstStyle>
            <a:lvl1pPr>
              <a:defRPr/>
            </a:lvl1pPr>
          </a:lstStyle>
          <a:p>
            <a:pPr>
              <a:defRPr/>
            </a:pPr>
            <a:r>
              <a:rPr lang="en-US" smtClean="0"/>
              <a:t>Contract Review Seminar</a:t>
            </a:r>
            <a:endParaRPr lang="en-US"/>
          </a:p>
        </p:txBody>
      </p:sp>
      <p:sp>
        <p:nvSpPr>
          <p:cNvPr id="9" name="Slide Number Placeholder 8"/>
          <p:cNvSpPr>
            <a:spLocks noGrp="1"/>
          </p:cNvSpPr>
          <p:nvPr>
            <p:ph type="sldNum" sz="quarter" idx="12"/>
          </p:nvPr>
        </p:nvSpPr>
        <p:spPr>
          <a:xfrm>
            <a:off x="8458200" y="5648325"/>
            <a:ext cx="685800" cy="396875"/>
          </a:xfrm>
          <a:prstGeom prst="bracketPair">
            <a:avLst>
              <a:gd name="adj" fmla="val 17949"/>
            </a:avLst>
          </a:prstGeom>
        </p:spPr>
        <p:txBody>
          <a:bodyPr/>
          <a:lstStyle>
            <a:lvl1pPr fontAlgn="auto">
              <a:spcBef>
                <a:spcPts val="0"/>
              </a:spcBef>
              <a:spcAft>
                <a:spcPts val="0"/>
              </a:spcAft>
              <a:defRPr>
                <a:latin typeface="+mn-lt"/>
                <a:cs typeface="+mn-cs"/>
              </a:defRPr>
            </a:lvl1pPr>
          </a:lstStyle>
          <a:p>
            <a:pPr>
              <a:defRPr/>
            </a:pPr>
            <a:fld id="{AD980EF9-636F-42DA-B07D-F49A20CA4EE8}"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347CC683-0C37-4408-A20F-67BEE59416D2}" type="datetime1">
              <a:rPr lang="en-US" smtClean="0"/>
              <a:pPr>
                <a:defRPr/>
              </a:pPr>
              <a:t>5/29/2013</a:t>
            </a:fld>
            <a:endParaRPr lang="en-US" dirty="0"/>
          </a:p>
        </p:txBody>
      </p:sp>
      <p:sp>
        <p:nvSpPr>
          <p:cNvPr id="4" name="Footer Placeholder 3"/>
          <p:cNvSpPr>
            <a:spLocks noGrp="1"/>
          </p:cNvSpPr>
          <p:nvPr>
            <p:ph type="ftr" sz="quarter" idx="11"/>
          </p:nvPr>
        </p:nvSpPr>
        <p:spPr/>
        <p:txBody>
          <a:bodyPr/>
          <a:lstStyle>
            <a:lvl1pPr>
              <a:defRPr/>
            </a:lvl1pPr>
          </a:lstStyle>
          <a:p>
            <a:pPr>
              <a:defRPr/>
            </a:pPr>
            <a:r>
              <a:rPr lang="en-US" smtClean="0"/>
              <a:t>Contract Review Seminar</a:t>
            </a:r>
            <a:endParaRPr lang="en-US"/>
          </a:p>
        </p:txBody>
      </p:sp>
      <p:sp>
        <p:nvSpPr>
          <p:cNvPr id="5" name="Slide Number Placeholder 4"/>
          <p:cNvSpPr>
            <a:spLocks noGrp="1"/>
          </p:cNvSpPr>
          <p:nvPr>
            <p:ph type="sldNum" sz="quarter" idx="12"/>
          </p:nvPr>
        </p:nvSpPr>
        <p:spPr>
          <a:xfrm>
            <a:off x="8458200" y="5648325"/>
            <a:ext cx="685800" cy="396875"/>
          </a:xfrm>
          <a:prstGeom prst="bracketPair">
            <a:avLst>
              <a:gd name="adj" fmla="val 17949"/>
            </a:avLst>
          </a:prstGeom>
        </p:spPr>
        <p:txBody>
          <a:bodyPr/>
          <a:lstStyle>
            <a:lvl1pPr fontAlgn="auto">
              <a:spcBef>
                <a:spcPts val="0"/>
              </a:spcBef>
              <a:spcAft>
                <a:spcPts val="0"/>
              </a:spcAft>
              <a:defRPr>
                <a:latin typeface="+mn-lt"/>
                <a:cs typeface="+mn-cs"/>
              </a:defRPr>
            </a:lvl1pPr>
          </a:lstStyle>
          <a:p>
            <a:pPr>
              <a:defRPr/>
            </a:pPr>
            <a:fld id="{0333F354-5506-451A-A1E3-D95E1BE3927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D478B774-5262-4C0B-9268-CDF59583796A}" type="datetime1">
              <a:rPr lang="en-US" smtClean="0"/>
              <a:pPr>
                <a:defRPr/>
              </a:pPr>
              <a:t>5/29/2013</a:t>
            </a:fld>
            <a:endParaRPr lang="en-US" dirty="0"/>
          </a:p>
        </p:txBody>
      </p:sp>
      <p:sp>
        <p:nvSpPr>
          <p:cNvPr id="3" name="Footer Placeholder 2"/>
          <p:cNvSpPr>
            <a:spLocks noGrp="1"/>
          </p:cNvSpPr>
          <p:nvPr>
            <p:ph type="ftr" sz="quarter" idx="11"/>
          </p:nvPr>
        </p:nvSpPr>
        <p:spPr/>
        <p:txBody>
          <a:bodyPr/>
          <a:lstStyle>
            <a:lvl1pPr>
              <a:defRPr/>
            </a:lvl1pPr>
          </a:lstStyle>
          <a:p>
            <a:pPr>
              <a:defRPr/>
            </a:pPr>
            <a:r>
              <a:rPr lang="en-US" smtClean="0"/>
              <a:t>Contract Review Seminar</a:t>
            </a:r>
            <a:endParaRPr lang="en-US"/>
          </a:p>
        </p:txBody>
      </p:sp>
      <p:sp>
        <p:nvSpPr>
          <p:cNvPr id="4" name="Slide Number Placeholder 3"/>
          <p:cNvSpPr>
            <a:spLocks noGrp="1"/>
          </p:cNvSpPr>
          <p:nvPr>
            <p:ph type="sldNum" sz="quarter" idx="12"/>
          </p:nvPr>
        </p:nvSpPr>
        <p:spPr>
          <a:xfrm>
            <a:off x="8458200" y="5648325"/>
            <a:ext cx="685800" cy="396875"/>
          </a:xfrm>
          <a:prstGeom prst="bracketPair">
            <a:avLst>
              <a:gd name="adj" fmla="val 17949"/>
            </a:avLst>
          </a:prstGeom>
        </p:spPr>
        <p:txBody>
          <a:bodyPr/>
          <a:lstStyle>
            <a:lvl1pPr fontAlgn="auto">
              <a:spcBef>
                <a:spcPts val="0"/>
              </a:spcBef>
              <a:spcAft>
                <a:spcPts val="0"/>
              </a:spcAft>
              <a:defRPr>
                <a:latin typeface="+mn-lt"/>
                <a:cs typeface="+mn-cs"/>
              </a:defRPr>
            </a:lvl1pPr>
          </a:lstStyle>
          <a:p>
            <a:pPr>
              <a:defRPr/>
            </a:pPr>
            <a:fld id="{FA26A289-0B5D-482A-82BD-7834A4BF51B2}"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4"/>
          </p:nvPr>
        </p:nvSpPr>
        <p:spPr/>
        <p:txBody>
          <a:bodyPr/>
          <a:lstStyle>
            <a:lvl1pPr>
              <a:defRPr/>
            </a:lvl1pPr>
          </a:lstStyle>
          <a:p>
            <a:pPr>
              <a:defRPr/>
            </a:pPr>
            <a:fld id="{A93F98DD-6EB6-4FA8-B807-089C60F58120}" type="datetime1">
              <a:rPr lang="en-US" smtClean="0"/>
              <a:pPr>
                <a:defRPr/>
              </a:pPr>
              <a:t>5/29/2013</a:t>
            </a:fld>
            <a:endParaRPr lang="en-US" dirty="0"/>
          </a:p>
        </p:txBody>
      </p:sp>
      <p:sp>
        <p:nvSpPr>
          <p:cNvPr id="6" name="Footer Placeholder 5"/>
          <p:cNvSpPr>
            <a:spLocks noGrp="1"/>
          </p:cNvSpPr>
          <p:nvPr>
            <p:ph type="ftr" sz="quarter" idx="15"/>
          </p:nvPr>
        </p:nvSpPr>
        <p:spPr/>
        <p:txBody>
          <a:bodyPr/>
          <a:lstStyle>
            <a:lvl1pPr>
              <a:defRPr/>
            </a:lvl1pPr>
          </a:lstStyle>
          <a:p>
            <a:pPr>
              <a:defRPr/>
            </a:pPr>
            <a:r>
              <a:rPr lang="en-US" smtClean="0"/>
              <a:t>Contract Review Seminar</a:t>
            </a:r>
            <a:endParaRPr lang="en-US"/>
          </a:p>
        </p:txBody>
      </p:sp>
      <p:sp>
        <p:nvSpPr>
          <p:cNvPr id="7" name="Slide Number Placeholder 6"/>
          <p:cNvSpPr>
            <a:spLocks noGrp="1"/>
          </p:cNvSpPr>
          <p:nvPr>
            <p:ph type="sldNum" sz="quarter" idx="16"/>
          </p:nvPr>
        </p:nvSpPr>
        <p:spPr>
          <a:xfrm>
            <a:off x="8458200" y="5648325"/>
            <a:ext cx="685800" cy="396875"/>
          </a:xfrm>
          <a:prstGeom prst="bracketPair">
            <a:avLst>
              <a:gd name="adj" fmla="val 17949"/>
            </a:avLst>
          </a:prstGeom>
        </p:spPr>
        <p:txBody>
          <a:bodyPr/>
          <a:lstStyle>
            <a:lvl1pPr fontAlgn="auto">
              <a:spcBef>
                <a:spcPts val="0"/>
              </a:spcBef>
              <a:spcAft>
                <a:spcPts val="0"/>
              </a:spcAft>
              <a:defRPr>
                <a:latin typeface="+mn-lt"/>
                <a:cs typeface="+mn-cs"/>
              </a:defRPr>
            </a:lvl1pPr>
          </a:lstStyle>
          <a:p>
            <a:pPr>
              <a:defRPr/>
            </a:pPr>
            <a:fld id="{903477CB-2813-4EA3-8ABC-E64DB7A68D16}"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7"/>
          <p:cNvSpPr>
            <a:spLocks noGrp="1"/>
          </p:cNvSpPr>
          <p:nvPr>
            <p:ph type="dt" sz="half" idx="10"/>
          </p:nvPr>
        </p:nvSpPr>
        <p:spPr/>
        <p:txBody>
          <a:bodyPr/>
          <a:lstStyle>
            <a:lvl1pPr>
              <a:defRPr/>
            </a:lvl1pPr>
          </a:lstStyle>
          <a:p>
            <a:pPr>
              <a:defRPr/>
            </a:pPr>
            <a:fld id="{1A2C1ECA-198E-487E-851B-79589F6DCEAB}" type="datetime1">
              <a:rPr lang="en-US" smtClean="0"/>
              <a:pPr>
                <a:defRPr/>
              </a:pPr>
              <a:t>5/29/2013</a:t>
            </a:fld>
            <a:endParaRPr lang="en-US" dirty="0"/>
          </a:p>
        </p:txBody>
      </p:sp>
      <p:sp>
        <p:nvSpPr>
          <p:cNvPr id="6" name="Slide Number Placeholder 8"/>
          <p:cNvSpPr>
            <a:spLocks noGrp="1"/>
          </p:cNvSpPr>
          <p:nvPr>
            <p:ph type="sldNum" sz="quarter" idx="11"/>
          </p:nvPr>
        </p:nvSpPr>
        <p:spPr>
          <a:xfrm>
            <a:off x="8458200" y="5648325"/>
            <a:ext cx="685800" cy="396875"/>
          </a:xfrm>
          <a:prstGeom prst="bracketPair">
            <a:avLst>
              <a:gd name="adj" fmla="val 17949"/>
            </a:avLst>
          </a:prstGeom>
        </p:spPr>
        <p:txBody>
          <a:bodyPr/>
          <a:lstStyle>
            <a:lvl1pPr fontAlgn="auto">
              <a:spcBef>
                <a:spcPts val="0"/>
              </a:spcBef>
              <a:spcAft>
                <a:spcPts val="0"/>
              </a:spcAft>
              <a:defRPr>
                <a:latin typeface="+mn-lt"/>
                <a:cs typeface="+mn-cs"/>
              </a:defRPr>
            </a:lvl1pPr>
          </a:lstStyle>
          <a:p>
            <a:pPr>
              <a:defRPr/>
            </a:pPr>
            <a:fld id="{1F3AE309-5534-4310-956D-3CC44956D67E}" type="slidenum">
              <a:rPr lang="en-US"/>
              <a:pPr>
                <a:defRPr/>
              </a:pPr>
              <a:t>‹#›</a:t>
            </a:fld>
            <a:endParaRPr lang="en-US" dirty="0"/>
          </a:p>
        </p:txBody>
      </p:sp>
      <p:sp>
        <p:nvSpPr>
          <p:cNvPr id="7" name="Footer Placeholder 9"/>
          <p:cNvSpPr>
            <a:spLocks noGrp="1"/>
          </p:cNvSpPr>
          <p:nvPr>
            <p:ph type="ftr" sz="quarter" idx="12"/>
          </p:nvPr>
        </p:nvSpPr>
        <p:spPr/>
        <p:txBody>
          <a:bodyPr/>
          <a:lstStyle>
            <a:lvl1pPr>
              <a:defRPr/>
            </a:lvl1pPr>
          </a:lstStyle>
          <a:p>
            <a:pPr>
              <a:defRPr/>
            </a:pPr>
            <a:r>
              <a:rPr lang="en-US" smtClean="0"/>
              <a:t>Contract Review Seminar</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4.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3"/>
          <p:cNvPicPr>
            <a:picLocks noChangeAspect="1" noChangeArrowheads="1"/>
          </p:cNvPicPr>
          <p:nvPr userDrawn="1"/>
        </p:nvPicPr>
        <p:blipFill>
          <a:blip r:embed="rId13" cstate="print"/>
          <a:srcRect r="17213"/>
          <a:stretch>
            <a:fillRect/>
          </a:stretch>
        </p:blipFill>
        <p:spPr bwMode="auto">
          <a:xfrm>
            <a:off x="-17463" y="-39688"/>
            <a:ext cx="9161463" cy="1335088"/>
          </a:xfrm>
          <a:prstGeom prst="rect">
            <a:avLst/>
          </a:prstGeom>
          <a:noFill/>
          <a:ln w="9525">
            <a:noFill/>
            <a:miter lim="800000"/>
            <a:headEnd/>
            <a:tailEnd/>
          </a:ln>
          <a:effectLst/>
        </p:spPr>
      </p:pic>
      <p:sp>
        <p:nvSpPr>
          <p:cNvPr id="2" name="Title Placeholder 1"/>
          <p:cNvSpPr>
            <a:spLocks noGrp="1"/>
          </p:cNvSpPr>
          <p:nvPr>
            <p:ph type="title"/>
          </p:nvPr>
        </p:nvSpPr>
        <p:spPr>
          <a:xfrm>
            <a:off x="457200" y="1277938"/>
            <a:ext cx="7620000" cy="11430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1028" name="Text Placeholder 2"/>
          <p:cNvSpPr>
            <a:spLocks noGrp="1"/>
          </p:cNvSpPr>
          <p:nvPr>
            <p:ph type="body" idx="1"/>
          </p:nvPr>
        </p:nvSpPr>
        <p:spPr bwMode="auto">
          <a:xfrm>
            <a:off x="457200" y="2590800"/>
            <a:ext cx="76200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Rectangle 6"/>
          <p:cNvSpPr/>
          <p:nvPr/>
        </p:nvSpPr>
        <p:spPr>
          <a:xfrm>
            <a:off x="8458200" y="-39688"/>
            <a:ext cx="685800" cy="68976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Footer Placeholder 4"/>
          <p:cNvSpPr>
            <a:spLocks noGrp="1"/>
          </p:cNvSpPr>
          <p:nvPr>
            <p:ph type="ftr" sz="quarter" idx="3"/>
          </p:nvPr>
        </p:nvSpPr>
        <p:spPr>
          <a:xfrm rot="16200000">
            <a:off x="7587456" y="4048919"/>
            <a:ext cx="2366963" cy="365125"/>
          </a:xfrm>
          <a:prstGeom prst="rect">
            <a:avLst/>
          </a:prstGeom>
        </p:spPr>
        <p:txBody>
          <a:bodyPr vert="horz" lIns="91440" tIns="45720" rIns="91440" bIns="45720" rtlCol="0" anchor="ctr"/>
          <a:lstStyle>
            <a:lvl1pPr algn="r" fontAlgn="auto">
              <a:spcBef>
                <a:spcPts val="0"/>
              </a:spcBef>
              <a:spcAft>
                <a:spcPts val="0"/>
              </a:spcAft>
              <a:defRPr sz="1200" dirty="0">
                <a:solidFill>
                  <a:schemeClr val="bg2"/>
                </a:solidFill>
                <a:latin typeface="+mn-lt"/>
                <a:cs typeface="+mn-cs"/>
              </a:defRPr>
            </a:lvl1pPr>
          </a:lstStyle>
          <a:p>
            <a:pPr>
              <a:defRPr/>
            </a:pPr>
            <a:r>
              <a:rPr lang="en-US" smtClean="0"/>
              <a:t>Contract Review Seminar</a:t>
            </a:r>
            <a:endParaRPr lang="en-US"/>
          </a:p>
        </p:txBody>
      </p:sp>
      <p:sp>
        <p:nvSpPr>
          <p:cNvPr id="4" name="Date Placeholder 3"/>
          <p:cNvSpPr>
            <a:spLocks noGrp="1"/>
          </p:cNvSpPr>
          <p:nvPr>
            <p:ph type="dt" sz="half" idx="2"/>
          </p:nvPr>
        </p:nvSpPr>
        <p:spPr>
          <a:xfrm rot="16200000">
            <a:off x="7551738" y="1646237"/>
            <a:ext cx="24384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bg2"/>
                </a:solidFill>
                <a:latin typeface="+mn-lt"/>
                <a:cs typeface="+mn-cs"/>
              </a:defRPr>
            </a:lvl1pPr>
          </a:lstStyle>
          <a:p>
            <a:pPr>
              <a:defRPr/>
            </a:pPr>
            <a:fld id="{51C41482-A074-4C0C-945E-821B93041F6B}" type="datetime1">
              <a:rPr lang="en-US" smtClean="0"/>
              <a:pPr>
                <a:defRPr/>
              </a:pPr>
              <a:t>5/29/2013</a:t>
            </a:fld>
            <a:endParaRPr lang="en-US" dirty="0"/>
          </a:p>
        </p:txBody>
      </p:sp>
      <p:sp>
        <p:nvSpPr>
          <p:cNvPr id="9" name="Rectangle 8"/>
          <p:cNvSpPr/>
          <p:nvPr userDrawn="1"/>
        </p:nvSpPr>
        <p:spPr>
          <a:xfrm>
            <a:off x="457200" y="-39688"/>
            <a:ext cx="990600" cy="1411288"/>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US" dirty="0"/>
          </a:p>
        </p:txBody>
      </p:sp>
      <p:pic>
        <p:nvPicPr>
          <p:cNvPr id="1034" name="Picture 9"/>
          <p:cNvPicPr>
            <a:picLocks noChangeAspect="1"/>
          </p:cNvPicPr>
          <p:nvPr userDrawn="1"/>
        </p:nvPicPr>
        <p:blipFill>
          <a:blip r:embed="rId14" cstate="print"/>
          <a:srcRect/>
          <a:stretch>
            <a:fillRect/>
          </a:stretch>
        </p:blipFill>
        <p:spPr bwMode="auto">
          <a:xfrm>
            <a:off x="520700" y="304800"/>
            <a:ext cx="850900" cy="990600"/>
          </a:xfrm>
          <a:prstGeom prst="rect">
            <a:avLst/>
          </a:prstGeom>
          <a:noFill/>
          <a:ln w="9525">
            <a:noFill/>
            <a:miter lim="800000"/>
            <a:headEnd/>
            <a:tailEnd/>
          </a:ln>
        </p:spPr>
      </p:pic>
      <p:pic>
        <p:nvPicPr>
          <p:cNvPr id="1035" name="Picture 2" descr="C:\Users\Corporate Comms\Downloads\logo.png"/>
          <p:cNvPicPr>
            <a:picLocks noChangeAspect="1" noChangeArrowheads="1"/>
          </p:cNvPicPr>
          <p:nvPr userDrawn="1"/>
        </p:nvPicPr>
        <p:blipFill>
          <a:blip r:embed="rId15" cstate="print"/>
          <a:srcRect/>
          <a:stretch>
            <a:fillRect/>
          </a:stretch>
        </p:blipFill>
        <p:spPr bwMode="auto">
          <a:xfrm>
            <a:off x="1524000" y="66675"/>
            <a:ext cx="3111500" cy="5429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iming>
    <p:tnLst>
      <p:par>
        <p:cTn id="1" dur="indefinite" restart="never" nodeType="tmRoot"/>
      </p:par>
    </p:tnLst>
  </p:timing>
  <p:hf hdr="0" ftr="0" dt="0"/>
  <p:txStyles>
    <p:titleStyle>
      <a:lvl1pPr algn="l" rtl="0" fontAlgn="base">
        <a:spcBef>
          <a:spcPct val="0"/>
        </a:spcBef>
        <a:spcAft>
          <a:spcPct val="0"/>
        </a:spcAft>
        <a:defRPr sz="4600" kern="1200" spc="-100">
          <a:solidFill>
            <a:schemeClr val="tx2"/>
          </a:solidFill>
          <a:latin typeface="+mj-lt"/>
          <a:ea typeface="+mj-ea"/>
          <a:cs typeface="+mj-cs"/>
        </a:defRPr>
      </a:lvl1pPr>
      <a:lvl2pPr algn="l" rtl="0" fontAlgn="base">
        <a:spcBef>
          <a:spcPct val="0"/>
        </a:spcBef>
        <a:spcAft>
          <a:spcPct val="0"/>
        </a:spcAft>
        <a:defRPr sz="4600">
          <a:solidFill>
            <a:schemeClr val="tx2"/>
          </a:solidFill>
          <a:latin typeface="Cambria" pitchFamily="18" charset="0"/>
        </a:defRPr>
      </a:lvl2pPr>
      <a:lvl3pPr algn="l" rtl="0" fontAlgn="base">
        <a:spcBef>
          <a:spcPct val="0"/>
        </a:spcBef>
        <a:spcAft>
          <a:spcPct val="0"/>
        </a:spcAft>
        <a:defRPr sz="4600">
          <a:solidFill>
            <a:schemeClr val="tx2"/>
          </a:solidFill>
          <a:latin typeface="Cambria" pitchFamily="18" charset="0"/>
        </a:defRPr>
      </a:lvl3pPr>
      <a:lvl4pPr algn="l" rtl="0" fontAlgn="base">
        <a:spcBef>
          <a:spcPct val="0"/>
        </a:spcBef>
        <a:spcAft>
          <a:spcPct val="0"/>
        </a:spcAft>
        <a:defRPr sz="4600">
          <a:solidFill>
            <a:schemeClr val="tx2"/>
          </a:solidFill>
          <a:latin typeface="Cambria" pitchFamily="18" charset="0"/>
        </a:defRPr>
      </a:lvl4pPr>
      <a:lvl5pPr algn="l" rtl="0" fontAlgn="base">
        <a:spcBef>
          <a:spcPct val="0"/>
        </a:spcBef>
        <a:spcAft>
          <a:spcPct val="0"/>
        </a:spcAft>
        <a:defRPr sz="4600">
          <a:solidFill>
            <a:schemeClr val="tx2"/>
          </a:solidFill>
          <a:latin typeface="Cambria" pitchFamily="18" charset="0"/>
        </a:defRPr>
      </a:lvl5pPr>
      <a:lvl6pPr marL="457200" algn="l" rtl="0" fontAlgn="base">
        <a:spcBef>
          <a:spcPct val="0"/>
        </a:spcBef>
        <a:spcAft>
          <a:spcPct val="0"/>
        </a:spcAft>
        <a:defRPr sz="4600">
          <a:solidFill>
            <a:schemeClr val="tx2"/>
          </a:solidFill>
          <a:latin typeface="Cambria" pitchFamily="18" charset="0"/>
        </a:defRPr>
      </a:lvl6pPr>
      <a:lvl7pPr marL="914400" algn="l" rtl="0" fontAlgn="base">
        <a:spcBef>
          <a:spcPct val="0"/>
        </a:spcBef>
        <a:spcAft>
          <a:spcPct val="0"/>
        </a:spcAft>
        <a:defRPr sz="4600">
          <a:solidFill>
            <a:schemeClr val="tx2"/>
          </a:solidFill>
          <a:latin typeface="Cambria" pitchFamily="18" charset="0"/>
        </a:defRPr>
      </a:lvl7pPr>
      <a:lvl8pPr marL="1371600" algn="l" rtl="0" fontAlgn="base">
        <a:spcBef>
          <a:spcPct val="0"/>
        </a:spcBef>
        <a:spcAft>
          <a:spcPct val="0"/>
        </a:spcAft>
        <a:defRPr sz="4600">
          <a:solidFill>
            <a:schemeClr val="tx2"/>
          </a:solidFill>
          <a:latin typeface="Cambria" pitchFamily="18" charset="0"/>
        </a:defRPr>
      </a:lvl8pPr>
      <a:lvl9pPr marL="1828800" algn="l" rtl="0" fontAlgn="base">
        <a:spcBef>
          <a:spcPct val="0"/>
        </a:spcBef>
        <a:spcAft>
          <a:spcPct val="0"/>
        </a:spcAft>
        <a:defRPr sz="4600">
          <a:solidFill>
            <a:schemeClr val="tx2"/>
          </a:solidFill>
          <a:latin typeface="Cambria" pitchFamily="18" charset="0"/>
        </a:defRPr>
      </a:lvl9pPr>
    </p:titleStyle>
    <p:bodyStyle>
      <a:lvl1pPr marL="342900" indent="-228600" algn="l" rtl="0" fontAlgn="base">
        <a:spcBef>
          <a:spcPct val="20000"/>
        </a:spcBef>
        <a:spcAft>
          <a:spcPct val="0"/>
        </a:spcAft>
        <a:buClr>
          <a:schemeClr val="accent1"/>
        </a:buClr>
        <a:buFont typeface="Arial" charset="0"/>
        <a:buChar char="•"/>
        <a:defRPr sz="2200" kern="1200">
          <a:solidFill>
            <a:schemeClr val="tx1"/>
          </a:solidFill>
          <a:latin typeface="+mn-lt"/>
          <a:ea typeface="+mn-ea"/>
          <a:cs typeface="+mn-cs"/>
        </a:defRPr>
      </a:lvl1pPr>
      <a:lvl2pPr marL="639763" indent="-228600" algn="l" rtl="0" fontAlgn="base">
        <a:spcBef>
          <a:spcPct val="20000"/>
        </a:spcBef>
        <a:spcAft>
          <a:spcPct val="0"/>
        </a:spcAft>
        <a:buClr>
          <a:schemeClr val="accent2"/>
        </a:buClr>
        <a:buFont typeface="Arial" charset="0"/>
        <a:buChar char="•"/>
        <a:defRPr sz="2000" kern="1200">
          <a:solidFill>
            <a:schemeClr val="tx1"/>
          </a:solidFill>
          <a:latin typeface="+mn-lt"/>
          <a:ea typeface="+mn-ea"/>
          <a:cs typeface="+mn-cs"/>
        </a:defRPr>
      </a:lvl2pPr>
      <a:lvl3pPr marL="1004888" indent="-228600" algn="l" rtl="0" fontAlgn="base">
        <a:spcBef>
          <a:spcPct val="20000"/>
        </a:spcBef>
        <a:spcAft>
          <a:spcPct val="0"/>
        </a:spcAft>
        <a:buClr>
          <a:srgbClr val="1B587C"/>
        </a:buClr>
        <a:buFont typeface="Arial" charset="0"/>
        <a:buChar char="•"/>
        <a:defRPr kern="1200">
          <a:solidFill>
            <a:schemeClr val="tx1"/>
          </a:solidFill>
          <a:latin typeface="+mn-lt"/>
          <a:ea typeface="+mn-ea"/>
          <a:cs typeface="+mn-cs"/>
        </a:defRPr>
      </a:lvl3pPr>
      <a:lvl4pPr marL="1279525" indent="-228600" algn="l" rtl="0" fontAlgn="base">
        <a:spcBef>
          <a:spcPct val="20000"/>
        </a:spcBef>
        <a:spcAft>
          <a:spcPct val="0"/>
        </a:spcAft>
        <a:buClr>
          <a:srgbClr val="4E8542"/>
        </a:buClr>
        <a:buFont typeface="Arial" charset="0"/>
        <a:buChar char="•"/>
        <a:defRPr sz="1600" kern="1200">
          <a:solidFill>
            <a:schemeClr val="tx1"/>
          </a:solidFill>
          <a:latin typeface="+mn-lt"/>
          <a:ea typeface="+mn-ea"/>
          <a:cs typeface="+mn-cs"/>
        </a:defRPr>
      </a:lvl4pPr>
      <a:lvl5pPr marL="1554163" indent="-228600" algn="l" rtl="0" fontAlgn="base">
        <a:spcBef>
          <a:spcPct val="20000"/>
        </a:spcBef>
        <a:spcAft>
          <a:spcPct val="0"/>
        </a:spcAft>
        <a:buClr>
          <a:srgbClr val="604878"/>
        </a:buClr>
        <a:buFont typeface="Arial" charset="0"/>
        <a:buChar char="•"/>
        <a:defRPr sz="1400" kern="120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2BA2A32B-9540-46DC-A757-72401B00F288}" type="datetime1">
              <a:rPr lang="en-US" smtClean="0"/>
              <a:pPr>
                <a:defRPr/>
              </a:pPr>
              <a:t>5/29/2013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smtClean="0"/>
              <a:t>Contract Review Seminar</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9FA0A9-AB6D-455E-8E33-B4A52650BEA0}" type="slidenum">
              <a:rPr lang="en-AU" smtClean="0"/>
              <a:pPr/>
              <a:t>‹#›</a:t>
            </a:fld>
            <a:endParaRPr lang="en-AU"/>
          </a:p>
        </p:txBody>
      </p:sp>
      <p:pic>
        <p:nvPicPr>
          <p:cNvPr id="7" name="Picture 3"/>
          <p:cNvPicPr>
            <a:picLocks noChangeAspect="1" noChangeArrowheads="1"/>
          </p:cNvPicPr>
          <p:nvPr userDrawn="1"/>
        </p:nvPicPr>
        <p:blipFill>
          <a:blip r:embed="rId13" cstate="print"/>
          <a:srcRect r="17213"/>
          <a:stretch>
            <a:fillRect/>
          </a:stretch>
        </p:blipFill>
        <p:spPr bwMode="auto">
          <a:xfrm>
            <a:off x="-17463" y="-39688"/>
            <a:ext cx="9161463" cy="1335088"/>
          </a:xfrm>
          <a:prstGeom prst="rect">
            <a:avLst/>
          </a:prstGeom>
          <a:noFill/>
          <a:ln w="9525">
            <a:noFill/>
            <a:miter lim="800000"/>
            <a:headEnd/>
            <a:tailEnd/>
          </a:ln>
          <a:effectLst/>
        </p:spPr>
      </p:pic>
      <p:sp>
        <p:nvSpPr>
          <p:cNvPr id="8" name="Rectangle 7"/>
          <p:cNvSpPr/>
          <p:nvPr userDrawn="1"/>
        </p:nvSpPr>
        <p:spPr>
          <a:xfrm>
            <a:off x="457200" y="-39688"/>
            <a:ext cx="990600" cy="1411288"/>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US" dirty="0"/>
          </a:p>
        </p:txBody>
      </p:sp>
      <p:pic>
        <p:nvPicPr>
          <p:cNvPr id="9" name="Picture 9"/>
          <p:cNvPicPr>
            <a:picLocks noChangeAspect="1"/>
          </p:cNvPicPr>
          <p:nvPr userDrawn="1"/>
        </p:nvPicPr>
        <p:blipFill>
          <a:blip r:embed="rId14" cstate="print"/>
          <a:srcRect/>
          <a:stretch>
            <a:fillRect/>
          </a:stretch>
        </p:blipFill>
        <p:spPr bwMode="auto">
          <a:xfrm>
            <a:off x="520700" y="304800"/>
            <a:ext cx="850900" cy="990600"/>
          </a:xfrm>
          <a:prstGeom prst="rect">
            <a:avLst/>
          </a:prstGeom>
          <a:noFill/>
          <a:ln w="9525">
            <a:noFill/>
            <a:miter lim="800000"/>
            <a:headEnd/>
            <a:tailEnd/>
          </a:ln>
        </p:spPr>
      </p:pic>
      <p:pic>
        <p:nvPicPr>
          <p:cNvPr id="10" name="Picture 2" descr="C:\Users\Corporate Comms\Downloads\logo.png"/>
          <p:cNvPicPr>
            <a:picLocks noChangeAspect="1" noChangeArrowheads="1"/>
          </p:cNvPicPr>
          <p:nvPr userDrawn="1"/>
        </p:nvPicPr>
        <p:blipFill>
          <a:blip r:embed="rId15" cstate="print"/>
          <a:srcRect/>
          <a:stretch>
            <a:fillRect/>
          </a:stretch>
        </p:blipFill>
        <p:spPr bwMode="auto">
          <a:xfrm>
            <a:off x="1524000" y="66675"/>
            <a:ext cx="3111500" cy="5429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7.jpe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33137"/>
            <a:ext cx="7543800" cy="1800664"/>
          </a:xfrm>
        </p:spPr>
        <p:txBody>
          <a:bodyPr>
            <a:normAutofit/>
          </a:bodyPr>
          <a:lstStyle/>
          <a:p>
            <a:r>
              <a:rPr lang="en-US" b="1" dirty="0" smtClean="0"/>
              <a:t>SIMLEZA Site Characterization for Eastern Province of Zambia</a:t>
            </a:r>
            <a:endParaRPr lang="en-US" dirty="0"/>
          </a:p>
        </p:txBody>
      </p:sp>
      <p:sp>
        <p:nvSpPr>
          <p:cNvPr id="13316" name="Subtitle 2"/>
          <p:cNvSpPr txBox="1">
            <a:spLocks/>
          </p:cNvSpPr>
          <p:nvPr/>
        </p:nvSpPr>
        <p:spPr bwMode="auto">
          <a:xfrm>
            <a:off x="1676399" y="4191000"/>
            <a:ext cx="5318125" cy="1474788"/>
          </a:xfrm>
          <a:prstGeom prst="rect">
            <a:avLst/>
          </a:prstGeom>
          <a:noFill/>
          <a:ln w="9525">
            <a:noFill/>
            <a:miter lim="800000"/>
            <a:headEnd/>
            <a:tailEnd/>
          </a:ln>
        </p:spPr>
        <p:txBody>
          <a:bodyPr/>
          <a:lstStyle/>
          <a:p>
            <a:pPr algn="ctr">
              <a:spcBef>
                <a:spcPct val="20000"/>
              </a:spcBef>
              <a:buClr>
                <a:schemeClr val="accent1"/>
              </a:buClr>
              <a:buFont typeface="Arial" charset="0"/>
              <a:buNone/>
            </a:pPr>
            <a:r>
              <a:rPr lang="en-US" sz="1400" dirty="0"/>
              <a:t/>
            </a:r>
            <a:br>
              <a:rPr lang="en-US" sz="1400" dirty="0"/>
            </a:br>
            <a:r>
              <a:rPr lang="en-US" sz="1400" dirty="0" smtClean="0"/>
              <a:t>Zhe Guo, Carlo Azzarri, </a:t>
            </a:r>
            <a:r>
              <a:rPr lang="en-US" sz="1400" dirty="0" err="1" smtClean="0"/>
              <a:t>Beliyou</a:t>
            </a:r>
            <a:r>
              <a:rPr lang="en-US" sz="1400" dirty="0" smtClean="0"/>
              <a:t> Haile</a:t>
            </a:r>
          </a:p>
          <a:p>
            <a:pPr algn="ctr">
              <a:spcBef>
                <a:spcPct val="20000"/>
              </a:spcBef>
              <a:buClr>
                <a:schemeClr val="accent1"/>
              </a:buClr>
              <a:buFont typeface="Arial" charset="0"/>
              <a:buNone/>
            </a:pPr>
            <a:endParaRPr lang="en-US" sz="1400" dirty="0" smtClean="0"/>
          </a:p>
          <a:p>
            <a:pPr algn="ctr">
              <a:spcBef>
                <a:spcPct val="20000"/>
              </a:spcBef>
              <a:buClr>
                <a:schemeClr val="accent1"/>
              </a:buClr>
              <a:buFont typeface="Arial" charset="0"/>
              <a:buNone/>
            </a:pPr>
            <a:r>
              <a:rPr lang="en-US" sz="1400" dirty="0" smtClean="0"/>
              <a:t>SIMLEZA </a:t>
            </a:r>
            <a:r>
              <a:rPr lang="en-US" sz="1400" dirty="0"/>
              <a:t>- Africa RISING </a:t>
            </a:r>
            <a:r>
              <a:rPr lang="en-US" sz="1400" dirty="0" smtClean="0"/>
              <a:t>Meeting </a:t>
            </a:r>
            <a:r>
              <a:rPr lang="en-US" sz="1400" dirty="0"/>
              <a:t/>
            </a:r>
            <a:br>
              <a:rPr lang="en-US" sz="1400" dirty="0"/>
            </a:br>
            <a:r>
              <a:rPr lang="en-US" sz="1400" dirty="0"/>
              <a:t>28-29 </a:t>
            </a:r>
            <a:r>
              <a:rPr lang="en-US" sz="1400" dirty="0" smtClean="0"/>
              <a:t>May </a:t>
            </a:r>
            <a:r>
              <a:rPr lang="en-US" sz="1400" dirty="0"/>
              <a:t>2013, </a:t>
            </a:r>
            <a:r>
              <a:rPr lang="en-US" sz="1400" dirty="0" smtClean="0"/>
              <a:t>Lilongwe, Malawi </a:t>
            </a:r>
            <a:endParaRPr lang="en-US" sz="1400" dirty="0"/>
          </a:p>
        </p:txBody>
      </p:sp>
      <p:pic>
        <p:nvPicPr>
          <p:cNvPr id="6" name="Picture 3" descr="sm-ifpri"/>
          <p:cNvPicPr>
            <a:picLocks noChangeAspect="1" noChangeArrowheads="1"/>
          </p:cNvPicPr>
          <p:nvPr/>
        </p:nvPicPr>
        <p:blipFill>
          <a:blip r:embed="rId3" cstate="print"/>
          <a:srcRect/>
          <a:stretch>
            <a:fillRect/>
          </a:stretch>
        </p:blipFill>
        <p:spPr bwMode="auto">
          <a:xfrm>
            <a:off x="7323597" y="5622925"/>
            <a:ext cx="1066800" cy="942975"/>
          </a:xfrm>
          <a:prstGeom prst="rect">
            <a:avLst/>
          </a:prstGeom>
          <a:noFill/>
          <a:ln w="9525">
            <a:noFill/>
            <a:miter lim="800000"/>
            <a:headEnd/>
            <a:tailEnd/>
          </a:ln>
        </p:spPr>
      </p:pic>
      <p:pic>
        <p:nvPicPr>
          <p:cNvPr id="7" name="Picture 3"/>
          <p:cNvPicPr>
            <a:picLocks noChangeAspect="1" noChangeArrowheads="1"/>
          </p:cNvPicPr>
          <p:nvPr/>
        </p:nvPicPr>
        <p:blipFill>
          <a:blip r:embed="rId4" cstate="print"/>
          <a:srcRect/>
          <a:stretch>
            <a:fillRect/>
          </a:stretch>
        </p:blipFill>
        <p:spPr bwMode="auto">
          <a:xfrm>
            <a:off x="3592513" y="5985804"/>
            <a:ext cx="2035175" cy="512763"/>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pPr>
              <a:defRPr/>
            </a:pPr>
            <a:fld id="{6CFA2991-DDD8-4856-A42D-1BEDB2546E56}" type="slidenum">
              <a:rPr lang="en-US" smtClean="0"/>
              <a:pPr>
                <a:defRPr/>
              </a:pPr>
              <a:t>1</a:t>
            </a:fld>
            <a:endParaRPr lang="en-US" dirty="0"/>
          </a:p>
        </p:txBody>
      </p:sp>
      <p:pic>
        <p:nvPicPr>
          <p:cNvPr id="9" name="Picture 2"/>
          <p:cNvPicPr>
            <a:picLocks noChangeAspect="1" noChangeArrowheads="1"/>
          </p:cNvPicPr>
          <p:nvPr/>
        </p:nvPicPr>
        <p:blipFill>
          <a:blip r:embed="rId5" cstate="print"/>
          <a:srcRect/>
          <a:stretch>
            <a:fillRect/>
          </a:stretch>
        </p:blipFill>
        <p:spPr bwMode="auto">
          <a:xfrm>
            <a:off x="590479" y="5665788"/>
            <a:ext cx="1143000" cy="914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cstate="print">
            <a:extLst>
              <a:ext uri="{28A0092B-C50C-407E-A947-70E740481C1C}">
                <a14:useLocalDpi xmlns:a14="http://schemas.microsoft.com/office/drawing/2010/main" xmlns="" val="0"/>
              </a:ext>
            </a:extLst>
          </a:blip>
          <a:stretch>
            <a:fillRect/>
          </a:stretch>
        </p:blipFill>
        <p:spPr>
          <a:xfrm>
            <a:off x="-45720" y="-76200"/>
            <a:ext cx="9235440" cy="7220903"/>
          </a:xfrm>
          <a:prstGeom prst="rect">
            <a:avLst/>
          </a:prstGeom>
        </p:spPr>
      </p:pic>
      <p:sp>
        <p:nvSpPr>
          <p:cNvPr id="4" name="TextBox 3"/>
          <p:cNvSpPr txBox="1"/>
          <p:nvPr/>
        </p:nvSpPr>
        <p:spPr>
          <a:xfrm>
            <a:off x="76200" y="228600"/>
            <a:ext cx="4038600" cy="369332"/>
          </a:xfrm>
          <a:prstGeom prst="rect">
            <a:avLst/>
          </a:prstGeom>
          <a:noFill/>
        </p:spPr>
        <p:txBody>
          <a:bodyPr wrap="square" rtlCol="0">
            <a:spAutoFit/>
          </a:bodyPr>
          <a:lstStyle/>
          <a:p>
            <a:r>
              <a:rPr lang="en-US" dirty="0" smtClean="0"/>
              <a:t>Little within spatial </a:t>
            </a:r>
            <a:r>
              <a:rPr lang="en-US" dirty="0"/>
              <a:t>heterogeneity </a:t>
            </a:r>
            <a:r>
              <a:rPr lang="en-US" dirty="0" smtClean="0"/>
              <a:t> </a:t>
            </a:r>
            <a:endParaRPr lang="en-US" dirty="0"/>
          </a:p>
        </p:txBody>
      </p:sp>
      <p:sp>
        <p:nvSpPr>
          <p:cNvPr id="2" name="Slide Number Placeholder 1"/>
          <p:cNvSpPr>
            <a:spLocks noGrp="1"/>
          </p:cNvSpPr>
          <p:nvPr>
            <p:ph type="sldNum" sz="quarter" idx="12"/>
          </p:nvPr>
        </p:nvSpPr>
        <p:spPr/>
        <p:txBody>
          <a:bodyPr/>
          <a:lstStyle/>
          <a:p>
            <a:pPr>
              <a:defRPr/>
            </a:pPr>
            <a:fld id="{6CFA2991-DDD8-4856-A42D-1BEDB2546E56}" type="slidenum">
              <a:rPr lang="en-US" smtClean="0"/>
              <a:pPr>
                <a:defRPr/>
              </a:pPr>
              <a:t>10</a:t>
            </a:fld>
            <a:endParaRPr lang="en-US" dirty="0"/>
          </a:p>
        </p:txBody>
      </p:sp>
    </p:spTree>
    <p:extLst>
      <p:ext uri="{BB962C8B-B14F-4D97-AF65-F5344CB8AC3E}">
        <p14:creationId xmlns:p14="http://schemas.microsoft.com/office/powerpoint/2010/main" xmlns="" val="26684270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cstate="print">
            <a:extLst>
              <a:ext uri="{28A0092B-C50C-407E-A947-70E740481C1C}">
                <a14:useLocalDpi xmlns:a14="http://schemas.microsoft.com/office/drawing/2010/main" xmlns="" val="0"/>
              </a:ext>
            </a:extLst>
          </a:blip>
          <a:stretch>
            <a:fillRect/>
          </a:stretch>
        </p:blipFill>
        <p:spPr>
          <a:xfrm>
            <a:off x="0" y="-76200"/>
            <a:ext cx="9143999" cy="7157720"/>
          </a:xfrm>
          <a:prstGeom prst="rect">
            <a:avLst/>
          </a:prstGeom>
        </p:spPr>
      </p:pic>
      <p:sp>
        <p:nvSpPr>
          <p:cNvPr id="4" name="TextBox 3"/>
          <p:cNvSpPr txBox="1"/>
          <p:nvPr/>
        </p:nvSpPr>
        <p:spPr>
          <a:xfrm>
            <a:off x="76200" y="228600"/>
            <a:ext cx="4038600" cy="369332"/>
          </a:xfrm>
          <a:prstGeom prst="rect">
            <a:avLst/>
          </a:prstGeom>
          <a:noFill/>
        </p:spPr>
        <p:txBody>
          <a:bodyPr wrap="square" rtlCol="0">
            <a:spAutoFit/>
          </a:bodyPr>
          <a:lstStyle/>
          <a:p>
            <a:r>
              <a:rPr lang="en-US" dirty="0"/>
              <a:t>S</a:t>
            </a:r>
            <a:r>
              <a:rPr lang="en-US" dirty="0" smtClean="0"/>
              <a:t>patial </a:t>
            </a:r>
            <a:r>
              <a:rPr lang="en-US" dirty="0"/>
              <a:t>heterogeneity  </a:t>
            </a:r>
          </a:p>
        </p:txBody>
      </p:sp>
      <p:sp>
        <p:nvSpPr>
          <p:cNvPr id="2" name="Slide Number Placeholder 1"/>
          <p:cNvSpPr>
            <a:spLocks noGrp="1"/>
          </p:cNvSpPr>
          <p:nvPr>
            <p:ph type="sldNum" sz="quarter" idx="12"/>
          </p:nvPr>
        </p:nvSpPr>
        <p:spPr/>
        <p:txBody>
          <a:bodyPr/>
          <a:lstStyle/>
          <a:p>
            <a:pPr>
              <a:defRPr/>
            </a:pPr>
            <a:fld id="{6CFA2991-DDD8-4856-A42D-1BEDB2546E56}" type="slidenum">
              <a:rPr lang="en-US" smtClean="0"/>
              <a:pPr>
                <a:defRPr/>
              </a:pPr>
              <a:t>11</a:t>
            </a:fld>
            <a:endParaRPr lang="en-US" dirty="0"/>
          </a:p>
        </p:txBody>
      </p:sp>
    </p:spTree>
    <p:extLst>
      <p:ext uri="{BB962C8B-B14F-4D97-AF65-F5344CB8AC3E}">
        <p14:creationId xmlns:p14="http://schemas.microsoft.com/office/powerpoint/2010/main" xmlns="" val="37159643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cstate="print">
            <a:extLst>
              <a:ext uri="{28A0092B-C50C-407E-A947-70E740481C1C}">
                <a14:useLocalDpi xmlns:a14="http://schemas.microsoft.com/office/drawing/2010/main" xmlns="" val="0"/>
              </a:ext>
            </a:extLst>
          </a:blip>
          <a:stretch>
            <a:fillRect/>
          </a:stretch>
        </p:blipFill>
        <p:spPr>
          <a:xfrm>
            <a:off x="-45720" y="-113527"/>
            <a:ext cx="9235440" cy="7540032"/>
          </a:xfrm>
          <a:prstGeom prst="rect">
            <a:avLst/>
          </a:prstGeom>
        </p:spPr>
      </p:pic>
      <p:sp>
        <p:nvSpPr>
          <p:cNvPr id="2" name="Slide Number Placeholder 1"/>
          <p:cNvSpPr>
            <a:spLocks noGrp="1"/>
          </p:cNvSpPr>
          <p:nvPr>
            <p:ph type="sldNum" sz="quarter" idx="12"/>
          </p:nvPr>
        </p:nvSpPr>
        <p:spPr/>
        <p:txBody>
          <a:bodyPr/>
          <a:lstStyle/>
          <a:p>
            <a:pPr>
              <a:defRPr/>
            </a:pPr>
            <a:fld id="{6CFA2991-DDD8-4856-A42D-1BEDB2546E56}" type="slidenum">
              <a:rPr lang="en-US" smtClean="0"/>
              <a:pPr>
                <a:defRPr/>
              </a:pPr>
              <a:t>12</a:t>
            </a:fld>
            <a:endParaRPr lang="en-US" dirty="0"/>
          </a:p>
        </p:txBody>
      </p:sp>
      <p:sp>
        <p:nvSpPr>
          <p:cNvPr id="5" name="TextBox 4"/>
          <p:cNvSpPr txBox="1"/>
          <p:nvPr/>
        </p:nvSpPr>
        <p:spPr>
          <a:xfrm>
            <a:off x="76200" y="228600"/>
            <a:ext cx="4038600" cy="369332"/>
          </a:xfrm>
          <a:prstGeom prst="rect">
            <a:avLst/>
          </a:prstGeom>
          <a:noFill/>
        </p:spPr>
        <p:txBody>
          <a:bodyPr wrap="square" rtlCol="0">
            <a:spAutoFit/>
          </a:bodyPr>
          <a:lstStyle/>
          <a:p>
            <a:r>
              <a:rPr lang="en-US" dirty="0"/>
              <a:t>S</a:t>
            </a:r>
            <a:r>
              <a:rPr lang="en-US" dirty="0" smtClean="0"/>
              <a:t>patial </a:t>
            </a:r>
            <a:r>
              <a:rPr lang="en-US" dirty="0"/>
              <a:t>heterogeneity  </a:t>
            </a:r>
          </a:p>
        </p:txBody>
      </p:sp>
    </p:spTree>
    <p:extLst>
      <p:ext uri="{BB962C8B-B14F-4D97-AF65-F5344CB8AC3E}">
        <p14:creationId xmlns:p14="http://schemas.microsoft.com/office/powerpoint/2010/main" xmlns="" val="31309915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1981200"/>
            <a:ext cx="7924800" cy="1200329"/>
          </a:xfrm>
          <a:prstGeom prst="rect">
            <a:avLst/>
          </a:prstGeom>
          <a:noFill/>
        </p:spPr>
        <p:txBody>
          <a:bodyPr wrap="square" rtlCol="0">
            <a:spAutoFit/>
          </a:bodyPr>
          <a:lstStyle/>
          <a:p>
            <a:pPr marL="285750" indent="-285750">
              <a:buFont typeface="Arial" pitchFamily="34" charset="0"/>
              <a:buChar char="•"/>
            </a:pPr>
            <a:r>
              <a:rPr lang="en-US" sz="2400" dirty="0" smtClean="0"/>
              <a:t>Spatial heterogeneity in rainfall and elevation</a:t>
            </a:r>
          </a:p>
          <a:p>
            <a:pPr marL="285750" indent="-285750">
              <a:buFont typeface="Arial" pitchFamily="34" charset="0"/>
              <a:buChar char="•"/>
            </a:pPr>
            <a:r>
              <a:rPr lang="en-US" sz="2400" dirty="0" smtClean="0"/>
              <a:t>Correlation b/n spatial </a:t>
            </a:r>
            <a:r>
              <a:rPr lang="en-US" sz="2400" dirty="0"/>
              <a:t>distribution of temperature </a:t>
            </a:r>
            <a:r>
              <a:rPr lang="en-US" sz="2400" dirty="0" smtClean="0"/>
              <a:t>elevation</a:t>
            </a:r>
          </a:p>
          <a:p>
            <a:pPr marL="285750" indent="-285750">
              <a:buFont typeface="Arial" pitchFamily="34" charset="0"/>
              <a:buChar char="•"/>
            </a:pPr>
            <a:r>
              <a:rPr lang="en-US" sz="2400" dirty="0" smtClean="0"/>
              <a:t>Two data layers (9 classes) to stratify SIMLEZA districts  </a:t>
            </a:r>
            <a:endParaRPr lang="en-US" sz="2400" dirty="0"/>
          </a:p>
        </p:txBody>
      </p:sp>
      <p:sp>
        <p:nvSpPr>
          <p:cNvPr id="2" name="Slide Number Placeholder 1"/>
          <p:cNvSpPr>
            <a:spLocks noGrp="1"/>
          </p:cNvSpPr>
          <p:nvPr>
            <p:ph type="sldNum" sz="quarter" idx="12"/>
          </p:nvPr>
        </p:nvSpPr>
        <p:spPr/>
        <p:txBody>
          <a:bodyPr/>
          <a:lstStyle/>
          <a:p>
            <a:pPr>
              <a:defRPr/>
            </a:pPr>
            <a:fld id="{6CFA2991-DDD8-4856-A42D-1BEDB2546E56}" type="slidenum">
              <a:rPr lang="en-US" smtClean="0"/>
              <a:pPr>
                <a:defRPr/>
              </a:pPr>
              <a:t>13</a:t>
            </a:fld>
            <a:endParaRPr lang="en-US" dirty="0"/>
          </a:p>
        </p:txBody>
      </p:sp>
    </p:spTree>
    <p:extLst>
      <p:ext uri="{BB962C8B-B14F-4D97-AF65-F5344CB8AC3E}">
        <p14:creationId xmlns:p14="http://schemas.microsoft.com/office/powerpoint/2010/main" xmlns="" val="11657952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Users\bhaile\AppData\Local\Microsoft\Windows\Temporary Internet Files\Content.Outlook\1WC2E75D\class rainfall.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1897" y="-68923"/>
            <a:ext cx="9327794" cy="6995846"/>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2552700" y="2278564"/>
            <a:ext cx="1104900" cy="830997"/>
          </a:xfrm>
          <a:prstGeom prst="rect">
            <a:avLst/>
          </a:prstGeom>
          <a:noFill/>
        </p:spPr>
        <p:txBody>
          <a:bodyPr wrap="square" rtlCol="0">
            <a:spAutoFit/>
          </a:bodyPr>
          <a:lstStyle/>
          <a:p>
            <a:r>
              <a:rPr lang="en-US" sz="1200" dirty="0" smtClean="0">
                <a:latin typeface="+mn-lt"/>
                <a:cs typeface="Arial" pitchFamily="34" charset="0"/>
              </a:rPr>
              <a:t>772 -850mm</a:t>
            </a:r>
          </a:p>
          <a:p>
            <a:r>
              <a:rPr lang="en-US" sz="1200" dirty="0" smtClean="0">
                <a:latin typeface="+mn-lt"/>
                <a:cs typeface="Arial" pitchFamily="34" charset="0"/>
              </a:rPr>
              <a:t>851-950mm</a:t>
            </a:r>
          </a:p>
          <a:p>
            <a:r>
              <a:rPr lang="en-US" sz="1200" dirty="0" smtClean="0">
                <a:latin typeface="+mn-lt"/>
                <a:cs typeface="Arial" pitchFamily="34" charset="0"/>
              </a:rPr>
              <a:t>951-1050mm</a:t>
            </a:r>
          </a:p>
          <a:p>
            <a:r>
              <a:rPr lang="en-US" sz="1200" dirty="0" smtClean="0">
                <a:latin typeface="+mn-lt"/>
                <a:cs typeface="Arial" pitchFamily="34" charset="0"/>
              </a:rPr>
              <a:t>1051-1241mm</a:t>
            </a:r>
            <a:endParaRPr lang="en-US" sz="1200" dirty="0">
              <a:latin typeface="+mn-lt"/>
              <a:cs typeface="Arial" pitchFamily="34" charset="0"/>
            </a:endParaRPr>
          </a:p>
        </p:txBody>
      </p:sp>
      <p:sp>
        <p:nvSpPr>
          <p:cNvPr id="2" name="Slide Number Placeholder 1"/>
          <p:cNvSpPr>
            <a:spLocks noGrp="1"/>
          </p:cNvSpPr>
          <p:nvPr>
            <p:ph type="sldNum" sz="quarter" idx="12"/>
          </p:nvPr>
        </p:nvSpPr>
        <p:spPr/>
        <p:txBody>
          <a:bodyPr/>
          <a:lstStyle/>
          <a:p>
            <a:pPr>
              <a:defRPr/>
            </a:pPr>
            <a:fld id="{6CFA2991-DDD8-4856-A42D-1BEDB2546E56}" type="slidenum">
              <a:rPr lang="en-US" smtClean="0"/>
              <a:pPr>
                <a:defRPr/>
              </a:pPr>
              <a:t>14</a:t>
            </a:fld>
            <a:endParaRPr lang="en-US" dirty="0"/>
          </a:p>
        </p:txBody>
      </p:sp>
      <p:sp>
        <p:nvSpPr>
          <p:cNvPr id="5" name="TextBox 4"/>
          <p:cNvSpPr txBox="1"/>
          <p:nvPr/>
        </p:nvSpPr>
        <p:spPr>
          <a:xfrm>
            <a:off x="76200" y="228600"/>
            <a:ext cx="4038600" cy="369332"/>
          </a:xfrm>
          <a:prstGeom prst="rect">
            <a:avLst/>
          </a:prstGeom>
          <a:noFill/>
        </p:spPr>
        <p:txBody>
          <a:bodyPr wrap="square" rtlCol="0">
            <a:spAutoFit/>
          </a:bodyPr>
          <a:lstStyle/>
          <a:p>
            <a:r>
              <a:rPr lang="en-US" dirty="0" smtClean="0"/>
              <a:t>Final Layer 1. Rainfall</a:t>
            </a:r>
            <a:endParaRPr lang="en-US" dirty="0"/>
          </a:p>
        </p:txBody>
      </p:sp>
    </p:spTree>
    <p:extLst>
      <p:ext uri="{BB962C8B-B14F-4D97-AF65-F5344CB8AC3E}">
        <p14:creationId xmlns:p14="http://schemas.microsoft.com/office/powerpoint/2010/main" xmlns="" val="22216661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Users\bhaile\AppData\Local\Microsoft\Windows\Temporary Internet Files\Content.Outlook\1WC2E75D\class elevation.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720" y="-67743"/>
            <a:ext cx="9235440" cy="692658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2552700" y="2278564"/>
            <a:ext cx="990600" cy="830997"/>
          </a:xfrm>
          <a:prstGeom prst="rect">
            <a:avLst/>
          </a:prstGeom>
          <a:noFill/>
        </p:spPr>
        <p:txBody>
          <a:bodyPr wrap="square" rtlCol="0">
            <a:spAutoFit/>
          </a:bodyPr>
          <a:lstStyle/>
          <a:p>
            <a:r>
              <a:rPr lang="en-US" sz="1200" dirty="0" smtClean="0">
                <a:latin typeface="+mn-lt"/>
                <a:cs typeface="Arial" pitchFamily="34" charset="0"/>
              </a:rPr>
              <a:t>369-700 m</a:t>
            </a:r>
          </a:p>
          <a:p>
            <a:r>
              <a:rPr lang="en-US" sz="1200" dirty="0" smtClean="0">
                <a:latin typeface="+mn-lt"/>
                <a:cs typeface="Arial" pitchFamily="34" charset="0"/>
              </a:rPr>
              <a:t>701-900m</a:t>
            </a:r>
          </a:p>
          <a:p>
            <a:r>
              <a:rPr lang="en-US" sz="1200" dirty="0" smtClean="0">
                <a:latin typeface="+mn-lt"/>
                <a:cs typeface="Arial" pitchFamily="34" charset="0"/>
              </a:rPr>
              <a:t>901-1100m</a:t>
            </a:r>
          </a:p>
          <a:p>
            <a:r>
              <a:rPr lang="en-US" sz="1200" dirty="0" smtClean="0">
                <a:latin typeface="+mn-lt"/>
                <a:cs typeface="Arial" pitchFamily="34" charset="0"/>
              </a:rPr>
              <a:t>1101-2237m</a:t>
            </a:r>
            <a:endParaRPr lang="en-US" sz="1200" dirty="0">
              <a:latin typeface="+mn-lt"/>
              <a:cs typeface="Arial" pitchFamily="34" charset="0"/>
            </a:endParaRPr>
          </a:p>
        </p:txBody>
      </p:sp>
      <p:sp>
        <p:nvSpPr>
          <p:cNvPr id="3" name="Slide Number Placeholder 2"/>
          <p:cNvSpPr>
            <a:spLocks noGrp="1"/>
          </p:cNvSpPr>
          <p:nvPr>
            <p:ph type="sldNum" sz="quarter" idx="12"/>
          </p:nvPr>
        </p:nvSpPr>
        <p:spPr/>
        <p:txBody>
          <a:bodyPr/>
          <a:lstStyle/>
          <a:p>
            <a:pPr>
              <a:defRPr/>
            </a:pPr>
            <a:fld id="{6CFA2991-DDD8-4856-A42D-1BEDB2546E56}" type="slidenum">
              <a:rPr lang="en-US" smtClean="0"/>
              <a:pPr>
                <a:defRPr/>
              </a:pPr>
              <a:t>15</a:t>
            </a:fld>
            <a:endParaRPr lang="en-US" dirty="0"/>
          </a:p>
        </p:txBody>
      </p:sp>
      <p:sp>
        <p:nvSpPr>
          <p:cNvPr id="5" name="TextBox 4"/>
          <p:cNvSpPr txBox="1"/>
          <p:nvPr/>
        </p:nvSpPr>
        <p:spPr>
          <a:xfrm>
            <a:off x="76200" y="228600"/>
            <a:ext cx="4038600" cy="369332"/>
          </a:xfrm>
          <a:prstGeom prst="rect">
            <a:avLst/>
          </a:prstGeom>
          <a:noFill/>
        </p:spPr>
        <p:txBody>
          <a:bodyPr wrap="square" rtlCol="0">
            <a:spAutoFit/>
          </a:bodyPr>
          <a:lstStyle/>
          <a:p>
            <a:r>
              <a:rPr lang="en-US" dirty="0" smtClean="0"/>
              <a:t>Final Layer 2. Elevation</a:t>
            </a:r>
            <a:endParaRPr lang="en-US" dirty="0"/>
          </a:p>
        </p:txBody>
      </p:sp>
      <p:sp>
        <p:nvSpPr>
          <p:cNvPr id="6" name="TextBox 5"/>
          <p:cNvSpPr txBox="1"/>
          <p:nvPr/>
        </p:nvSpPr>
        <p:spPr>
          <a:xfrm>
            <a:off x="0" y="6488668"/>
            <a:ext cx="9144000" cy="369332"/>
          </a:xfrm>
          <a:prstGeom prst="rect">
            <a:avLst/>
          </a:prstGeom>
          <a:noFill/>
        </p:spPr>
        <p:txBody>
          <a:bodyPr wrap="square" rtlCol="0">
            <a:spAutoFit/>
          </a:bodyPr>
          <a:lstStyle/>
          <a:p>
            <a:r>
              <a:rPr lang="en-US" dirty="0"/>
              <a:t>E</a:t>
            </a:r>
            <a:r>
              <a:rPr lang="en-US" dirty="0" smtClean="0"/>
              <a:t>xcluded area - No </a:t>
            </a:r>
            <a:r>
              <a:rPr lang="en-US" dirty="0"/>
              <a:t>farmers in </a:t>
            </a:r>
            <a:r>
              <a:rPr lang="en-US" dirty="0" smtClean="0"/>
              <a:t>this range based on available farmer location </a:t>
            </a:r>
            <a:endParaRPr lang="en-US" dirty="0"/>
          </a:p>
        </p:txBody>
      </p:sp>
    </p:spTree>
    <p:extLst>
      <p:ext uri="{BB962C8B-B14F-4D97-AF65-F5344CB8AC3E}">
        <p14:creationId xmlns:p14="http://schemas.microsoft.com/office/powerpoint/2010/main" xmlns="" val="551162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Users\bhaile\AppData\Local\Microsoft\Windows\Temporary Internet Files\Content.Outlook\1WC2E75D\Capture.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720" y="-152400"/>
            <a:ext cx="9235440" cy="7004002"/>
          </a:xfrm>
          <a:prstGeom prst="rect">
            <a:avLst/>
          </a:prstGeom>
          <a:noFill/>
          <a:extLst>
            <a:ext uri="{909E8E84-426E-40DD-AFC4-6F175D3DCCD1}">
              <a14:hiddenFill xmlns:a14="http://schemas.microsoft.com/office/drawing/2010/main" xmlns="">
                <a:solidFill>
                  <a:srgbClr val="FFFFFF"/>
                </a:solidFill>
              </a14:hiddenFill>
            </a:ext>
          </a:extLst>
        </p:spPr>
      </p:pic>
      <p:sp>
        <p:nvSpPr>
          <p:cNvPr id="2" name="Slide Number Placeholder 1"/>
          <p:cNvSpPr>
            <a:spLocks noGrp="1"/>
          </p:cNvSpPr>
          <p:nvPr>
            <p:ph type="sldNum" sz="quarter" idx="12"/>
          </p:nvPr>
        </p:nvSpPr>
        <p:spPr/>
        <p:txBody>
          <a:bodyPr/>
          <a:lstStyle/>
          <a:p>
            <a:pPr>
              <a:defRPr/>
            </a:pPr>
            <a:fld id="{6CFA2991-DDD8-4856-A42D-1BEDB2546E56}" type="slidenum">
              <a:rPr lang="en-US" smtClean="0"/>
              <a:pPr>
                <a:defRPr/>
              </a:pPr>
              <a:t>16</a:t>
            </a:fld>
            <a:endParaRPr lang="en-US" dirty="0"/>
          </a:p>
        </p:txBody>
      </p:sp>
      <p:sp>
        <p:nvSpPr>
          <p:cNvPr id="4" name="TextBox 3"/>
          <p:cNvSpPr txBox="1"/>
          <p:nvPr/>
        </p:nvSpPr>
        <p:spPr>
          <a:xfrm>
            <a:off x="76200" y="228600"/>
            <a:ext cx="4038600" cy="369332"/>
          </a:xfrm>
          <a:prstGeom prst="rect">
            <a:avLst/>
          </a:prstGeom>
          <a:noFill/>
        </p:spPr>
        <p:txBody>
          <a:bodyPr wrap="square" rtlCol="0">
            <a:spAutoFit/>
          </a:bodyPr>
          <a:lstStyle/>
          <a:p>
            <a:r>
              <a:rPr lang="en-US" dirty="0" smtClean="0"/>
              <a:t>Final Classification</a:t>
            </a:r>
            <a:endParaRPr lang="en-US" dirty="0"/>
          </a:p>
        </p:txBody>
      </p:sp>
    </p:spTree>
    <p:extLst>
      <p:ext uri="{BB962C8B-B14F-4D97-AF65-F5344CB8AC3E}">
        <p14:creationId xmlns:p14="http://schemas.microsoft.com/office/powerpoint/2010/main" xmlns="" val="41266464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47907" y="1295400"/>
            <a:ext cx="5867400" cy="523220"/>
          </a:xfrm>
          <a:prstGeom prst="rect">
            <a:avLst/>
          </a:prstGeom>
          <a:noFill/>
        </p:spPr>
        <p:txBody>
          <a:bodyPr wrap="square" rtlCol="0">
            <a:spAutoFit/>
          </a:bodyPr>
          <a:lstStyle/>
          <a:p>
            <a:r>
              <a:rPr lang="en-US" sz="2800" b="1" dirty="0" smtClean="0"/>
              <a:t>Conclusion and Caveats  </a:t>
            </a:r>
            <a:endParaRPr lang="en-US" sz="2800" b="1" dirty="0"/>
          </a:p>
        </p:txBody>
      </p:sp>
      <p:sp>
        <p:nvSpPr>
          <p:cNvPr id="4" name="TextBox 3"/>
          <p:cNvSpPr txBox="1"/>
          <p:nvPr/>
        </p:nvSpPr>
        <p:spPr>
          <a:xfrm>
            <a:off x="210014" y="1818620"/>
            <a:ext cx="8171985" cy="4154984"/>
          </a:xfrm>
          <a:prstGeom prst="rect">
            <a:avLst/>
          </a:prstGeom>
          <a:noFill/>
        </p:spPr>
        <p:txBody>
          <a:bodyPr wrap="square" rtlCol="0">
            <a:spAutoFit/>
          </a:bodyPr>
          <a:lstStyle/>
          <a:p>
            <a:pPr marL="285750" indent="-285750">
              <a:buFont typeface="Arial" pitchFamily="34" charset="0"/>
              <a:buChar char="•"/>
            </a:pPr>
            <a:r>
              <a:rPr lang="en-US" sz="2400" dirty="0" smtClean="0"/>
              <a:t>Candidate layers – population, market access, temperature, LGP,  slope, elevation and rainfall</a:t>
            </a:r>
          </a:p>
          <a:p>
            <a:pPr marL="285750" indent="-285750">
              <a:buFont typeface="Arial" pitchFamily="34" charset="0"/>
              <a:buChar char="•"/>
            </a:pPr>
            <a:r>
              <a:rPr lang="en-US" sz="2400" dirty="0" smtClean="0"/>
              <a:t>Maps based on GIS location of 225 farmers from 7 camps in 3 districts </a:t>
            </a:r>
          </a:p>
          <a:p>
            <a:pPr marL="285750" indent="-285750">
              <a:buFont typeface="Arial" pitchFamily="34" charset="0"/>
              <a:buChar char="•"/>
            </a:pPr>
            <a:r>
              <a:rPr lang="en-US" sz="2400" dirty="0" smtClean="0"/>
              <a:t>Final  layers </a:t>
            </a:r>
            <a:r>
              <a:rPr lang="en-US" sz="2400" dirty="0"/>
              <a:t>for </a:t>
            </a:r>
            <a:r>
              <a:rPr lang="en-US" sz="2400" dirty="0" smtClean="0"/>
              <a:t>stratification - elevation and rainfall; 9 classes</a:t>
            </a:r>
          </a:p>
          <a:p>
            <a:pPr marL="285750" indent="-285750">
              <a:buFont typeface="Arial" pitchFamily="34" charset="0"/>
              <a:buChar char="•"/>
            </a:pPr>
            <a:r>
              <a:rPr lang="en-US" sz="2400" dirty="0" smtClean="0"/>
              <a:t>Site/Camp stratification:</a:t>
            </a:r>
          </a:p>
          <a:p>
            <a:pPr marL="742950" lvl="1" indent="-285750">
              <a:buFont typeface="Wingdings" pitchFamily="2" charset="2"/>
              <a:buChar char="Ø"/>
            </a:pPr>
            <a:r>
              <a:rPr lang="en-US" sz="2400" dirty="0" smtClean="0"/>
              <a:t>Ludanzi (Hoya and </a:t>
            </a:r>
            <a:r>
              <a:rPr lang="en-US" sz="2400" dirty="0" err="1" smtClean="0"/>
              <a:t>Vuu</a:t>
            </a:r>
            <a:r>
              <a:rPr lang="en-US" sz="2400" dirty="0" smtClean="0"/>
              <a:t>): </a:t>
            </a:r>
            <a:r>
              <a:rPr lang="en-US" sz="2400" dirty="0"/>
              <a:t>Low </a:t>
            </a:r>
            <a:r>
              <a:rPr lang="en-US" sz="2400" dirty="0" smtClean="0"/>
              <a:t>R - High E</a:t>
            </a:r>
            <a:endParaRPr lang="en-US" sz="2400" dirty="0"/>
          </a:p>
          <a:p>
            <a:pPr marL="742950" lvl="1" indent="-285750">
              <a:buFont typeface="Wingdings" pitchFamily="2" charset="2"/>
              <a:buChar char="Ø"/>
            </a:pPr>
            <a:r>
              <a:rPr lang="en-US" sz="2400" dirty="0" err="1" smtClean="0"/>
              <a:t>Chipata</a:t>
            </a:r>
            <a:r>
              <a:rPr lang="en-US" sz="2400" dirty="0" smtClean="0"/>
              <a:t> (</a:t>
            </a:r>
            <a:r>
              <a:rPr lang="en-US" sz="2400" dirty="0" err="1" smtClean="0"/>
              <a:t>Kapara</a:t>
            </a:r>
            <a:r>
              <a:rPr lang="en-US" sz="2400" dirty="0" smtClean="0"/>
              <a:t>, </a:t>
            </a:r>
            <a:r>
              <a:rPr lang="en-US" sz="2400" dirty="0" err="1" smtClean="0"/>
              <a:t>Mtaya</a:t>
            </a:r>
            <a:r>
              <a:rPr lang="en-US" sz="2400" dirty="0" smtClean="0"/>
              <a:t>, and </a:t>
            </a:r>
            <a:r>
              <a:rPr lang="en-US" sz="2400" dirty="0" err="1" smtClean="0"/>
              <a:t>Chanje</a:t>
            </a:r>
            <a:r>
              <a:rPr lang="en-US" sz="2400" dirty="0" smtClean="0"/>
              <a:t> ): </a:t>
            </a:r>
            <a:r>
              <a:rPr lang="en-US" sz="2400" dirty="0"/>
              <a:t>Low </a:t>
            </a:r>
            <a:r>
              <a:rPr lang="en-US" sz="2400" dirty="0" smtClean="0"/>
              <a:t>R </a:t>
            </a:r>
            <a:r>
              <a:rPr lang="en-US" sz="2400" dirty="0"/>
              <a:t>and Medium </a:t>
            </a:r>
            <a:r>
              <a:rPr lang="en-US" sz="2400" dirty="0" smtClean="0"/>
              <a:t>E; </a:t>
            </a:r>
            <a:r>
              <a:rPr lang="en-US" sz="2400" dirty="0"/>
              <a:t>Medium </a:t>
            </a:r>
            <a:r>
              <a:rPr lang="en-US" sz="2400" dirty="0" smtClean="0"/>
              <a:t>R </a:t>
            </a:r>
            <a:r>
              <a:rPr lang="en-US" sz="2400" dirty="0"/>
              <a:t>and Medium </a:t>
            </a:r>
            <a:r>
              <a:rPr lang="en-US" sz="2400" dirty="0" smtClean="0"/>
              <a:t>E; </a:t>
            </a:r>
            <a:r>
              <a:rPr lang="en-US" sz="2400" dirty="0"/>
              <a:t>Medium </a:t>
            </a:r>
            <a:r>
              <a:rPr lang="en-US" sz="2400" dirty="0" smtClean="0"/>
              <a:t>R </a:t>
            </a:r>
            <a:r>
              <a:rPr lang="en-US" sz="2400" dirty="0"/>
              <a:t>and </a:t>
            </a:r>
            <a:r>
              <a:rPr lang="en-US" sz="2400" dirty="0" smtClean="0"/>
              <a:t>Low E </a:t>
            </a:r>
            <a:endParaRPr lang="en-US" sz="2400" dirty="0"/>
          </a:p>
          <a:p>
            <a:pPr marL="742950" lvl="1" indent="-285750">
              <a:buFont typeface="Wingdings" pitchFamily="2" charset="2"/>
              <a:buChar char="Ø"/>
            </a:pPr>
            <a:r>
              <a:rPr lang="en-US" sz="2400" dirty="0" err="1" smtClean="0"/>
              <a:t>Katete</a:t>
            </a:r>
            <a:r>
              <a:rPr lang="en-US" sz="2400" dirty="0" smtClean="0"/>
              <a:t> (</a:t>
            </a:r>
            <a:r>
              <a:rPr lang="en-US" sz="2400" dirty="0" err="1" smtClean="0"/>
              <a:t>Kawalala</a:t>
            </a:r>
            <a:r>
              <a:rPr lang="en-US" sz="2400" dirty="0" smtClean="0"/>
              <a:t> and </a:t>
            </a:r>
            <a:r>
              <a:rPr lang="en-US" sz="2400" dirty="0" err="1" smtClean="0"/>
              <a:t>Kafumbwe</a:t>
            </a:r>
            <a:r>
              <a:rPr lang="en-US" sz="2400" dirty="0" smtClean="0"/>
              <a:t>): </a:t>
            </a:r>
            <a:r>
              <a:rPr lang="en-US" sz="2400" dirty="0"/>
              <a:t>High </a:t>
            </a:r>
            <a:r>
              <a:rPr lang="en-US" sz="2400" dirty="0" smtClean="0"/>
              <a:t>R </a:t>
            </a:r>
            <a:r>
              <a:rPr lang="en-US" sz="2400" dirty="0"/>
              <a:t>and Medium </a:t>
            </a:r>
            <a:r>
              <a:rPr lang="en-US" sz="2400" dirty="0" smtClean="0"/>
              <a:t>E </a:t>
            </a:r>
          </a:p>
          <a:p>
            <a:pPr marL="285750" indent="-285750">
              <a:buFont typeface="Arial" pitchFamily="34" charset="0"/>
              <a:buChar char="•"/>
            </a:pPr>
            <a:r>
              <a:rPr lang="en-US" sz="2400" dirty="0"/>
              <a:t>C</a:t>
            </a:r>
            <a:r>
              <a:rPr lang="en-US" sz="2400" dirty="0" smtClean="0"/>
              <a:t>oarse resolution metadata  more </a:t>
            </a:r>
            <a:r>
              <a:rPr lang="en-US" sz="2400" dirty="0"/>
              <a:t>suitable to global </a:t>
            </a:r>
            <a:r>
              <a:rPr lang="en-US" sz="2400" dirty="0" smtClean="0"/>
              <a:t>analysis </a:t>
            </a:r>
            <a:endParaRPr lang="en-US" sz="2400" dirty="0"/>
          </a:p>
        </p:txBody>
      </p:sp>
      <p:sp>
        <p:nvSpPr>
          <p:cNvPr id="2" name="Slide Number Placeholder 1"/>
          <p:cNvSpPr>
            <a:spLocks noGrp="1"/>
          </p:cNvSpPr>
          <p:nvPr>
            <p:ph type="sldNum" sz="quarter" idx="12"/>
          </p:nvPr>
        </p:nvSpPr>
        <p:spPr/>
        <p:txBody>
          <a:bodyPr/>
          <a:lstStyle/>
          <a:p>
            <a:pPr>
              <a:defRPr/>
            </a:pPr>
            <a:fld id="{6CFA2991-DDD8-4856-A42D-1BEDB2546E56}" type="slidenum">
              <a:rPr lang="en-US" smtClean="0"/>
              <a:pPr>
                <a:defRPr/>
              </a:pPr>
              <a:t>17</a:t>
            </a:fld>
            <a:endParaRPr lang="en-US" dirty="0"/>
          </a:p>
        </p:txBody>
      </p:sp>
    </p:spTree>
    <p:extLst>
      <p:ext uri="{BB962C8B-B14F-4D97-AF65-F5344CB8AC3E}">
        <p14:creationId xmlns:p14="http://schemas.microsoft.com/office/powerpoint/2010/main" xmlns="" val="28771329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1524000"/>
            <a:ext cx="7924800" cy="923330"/>
          </a:xfrm>
          <a:prstGeom prst="rect">
            <a:avLst/>
          </a:prstGeom>
          <a:noFill/>
        </p:spPr>
        <p:txBody>
          <a:bodyPr wrap="square" rtlCol="0">
            <a:spAutoFit/>
          </a:bodyPr>
          <a:lstStyle/>
          <a:p>
            <a:pPr marL="742950" lvl="1" indent="-285750">
              <a:buFont typeface="Arial" pitchFamily="34" charset="0"/>
              <a:buChar char="•"/>
            </a:pPr>
            <a:endParaRPr lang="en-US" dirty="0" smtClean="0"/>
          </a:p>
          <a:p>
            <a:pPr marL="285750" indent="-285750">
              <a:buFont typeface="Arial" pitchFamily="34" charset="0"/>
              <a:buChar char="•"/>
            </a:pPr>
            <a:endParaRPr lang="en-US" dirty="0"/>
          </a:p>
          <a:p>
            <a:pPr marL="285750" indent="-285750">
              <a:buFont typeface="Arial" pitchFamily="34" charset="0"/>
              <a:buChar char="•"/>
            </a:pPr>
            <a:endParaRPr lang="en-US" dirty="0"/>
          </a:p>
        </p:txBody>
      </p:sp>
      <p:sp>
        <p:nvSpPr>
          <p:cNvPr id="8" name="TextBox 7"/>
          <p:cNvSpPr txBox="1"/>
          <p:nvPr/>
        </p:nvSpPr>
        <p:spPr>
          <a:xfrm>
            <a:off x="457200" y="1447800"/>
            <a:ext cx="5867400" cy="523220"/>
          </a:xfrm>
          <a:prstGeom prst="rect">
            <a:avLst/>
          </a:prstGeom>
          <a:noFill/>
        </p:spPr>
        <p:txBody>
          <a:bodyPr wrap="square" rtlCol="0">
            <a:spAutoFit/>
          </a:bodyPr>
          <a:lstStyle/>
          <a:p>
            <a:r>
              <a:rPr lang="en-US" sz="2800" b="1" dirty="0" smtClean="0"/>
              <a:t>Next Steps   </a:t>
            </a:r>
            <a:endParaRPr lang="en-US" sz="2800" b="1" dirty="0"/>
          </a:p>
        </p:txBody>
      </p:sp>
      <p:sp>
        <p:nvSpPr>
          <p:cNvPr id="9" name="TextBox 8"/>
          <p:cNvSpPr txBox="1"/>
          <p:nvPr/>
        </p:nvSpPr>
        <p:spPr>
          <a:xfrm>
            <a:off x="228600" y="2209800"/>
            <a:ext cx="7924800" cy="3785652"/>
          </a:xfrm>
          <a:prstGeom prst="rect">
            <a:avLst/>
          </a:prstGeom>
          <a:noFill/>
        </p:spPr>
        <p:txBody>
          <a:bodyPr wrap="square" rtlCol="0">
            <a:spAutoFit/>
          </a:bodyPr>
          <a:lstStyle/>
          <a:p>
            <a:pPr marL="285750" indent="-285750">
              <a:buFont typeface="Arial" pitchFamily="34" charset="0"/>
              <a:buChar char="•"/>
            </a:pPr>
            <a:r>
              <a:rPr lang="en-US" sz="2400" dirty="0" smtClean="0"/>
              <a:t>Update maps based on </a:t>
            </a:r>
          </a:p>
          <a:p>
            <a:pPr marL="742950" lvl="1" indent="-285750">
              <a:buFont typeface="Arial" pitchFamily="34" charset="0"/>
              <a:buChar char="•"/>
            </a:pPr>
            <a:r>
              <a:rPr lang="en-US" sz="2400" dirty="0" smtClean="0"/>
              <a:t>Feedback from Zambia team</a:t>
            </a:r>
          </a:p>
          <a:p>
            <a:pPr marL="742950" lvl="1" indent="-285750">
              <a:buFont typeface="Arial" pitchFamily="34" charset="0"/>
              <a:buChar char="•"/>
            </a:pPr>
            <a:r>
              <a:rPr lang="en-US" sz="2400" dirty="0" smtClean="0"/>
              <a:t>Higher-resolution/better data layers from Zambia team</a:t>
            </a:r>
          </a:p>
          <a:p>
            <a:pPr marL="742950" lvl="1" indent="-285750">
              <a:buFont typeface="Arial" pitchFamily="34" charset="0"/>
              <a:buChar char="•"/>
            </a:pPr>
            <a:r>
              <a:rPr lang="en-US" sz="2400" dirty="0" smtClean="0"/>
              <a:t>Data for all farmers (e.g., could there more </a:t>
            </a:r>
            <a:r>
              <a:rPr lang="en-US" sz="2400" dirty="0"/>
              <a:t>than 1 class in </a:t>
            </a:r>
            <a:r>
              <a:rPr lang="en-US" sz="2400" dirty="0" smtClean="0"/>
              <a:t>Ludanzi: low-low), including from </a:t>
            </a:r>
            <a:r>
              <a:rPr lang="en-US" sz="2400" dirty="0" err="1" smtClean="0"/>
              <a:t>Mesekra</a:t>
            </a:r>
            <a:endParaRPr lang="en-US" sz="2400" dirty="0"/>
          </a:p>
          <a:p>
            <a:pPr marL="285750" indent="-285750">
              <a:buFont typeface="Arial" pitchFamily="34" charset="0"/>
              <a:buChar char="•"/>
            </a:pPr>
            <a:r>
              <a:rPr lang="en-US" sz="2400" dirty="0" smtClean="0"/>
              <a:t>Identification of target and control sites </a:t>
            </a:r>
          </a:p>
          <a:p>
            <a:pPr marL="285750" indent="-285750">
              <a:buFont typeface="Arial" pitchFamily="34" charset="0"/>
              <a:buChar char="•"/>
            </a:pPr>
            <a:r>
              <a:rPr lang="en-US" sz="2400" dirty="0" smtClean="0"/>
              <a:t>Data collection efforts  </a:t>
            </a:r>
          </a:p>
          <a:p>
            <a:pPr marL="742950" lvl="1" indent="-285750">
              <a:buFont typeface="Arial" pitchFamily="34" charset="0"/>
              <a:buChar char="•"/>
            </a:pPr>
            <a:r>
              <a:rPr lang="en-US" sz="2400" dirty="0" smtClean="0"/>
              <a:t>Review of existing data</a:t>
            </a:r>
          </a:p>
          <a:p>
            <a:pPr marL="742950" lvl="1" indent="-285750">
              <a:buFont typeface="Arial" pitchFamily="34" charset="0"/>
              <a:buChar char="•"/>
            </a:pPr>
            <a:r>
              <a:rPr lang="en-US" sz="2400" dirty="0" smtClean="0"/>
              <a:t>SIMLEZA baseline survey tool</a:t>
            </a:r>
          </a:p>
          <a:p>
            <a:pPr marL="742950" lvl="1" indent="-285750">
              <a:buFont typeface="Arial" pitchFamily="34" charset="0"/>
              <a:buChar char="•"/>
            </a:pPr>
            <a:endParaRPr lang="en-US" sz="2400" dirty="0"/>
          </a:p>
        </p:txBody>
      </p:sp>
      <p:sp>
        <p:nvSpPr>
          <p:cNvPr id="2" name="Slide Number Placeholder 1"/>
          <p:cNvSpPr>
            <a:spLocks noGrp="1"/>
          </p:cNvSpPr>
          <p:nvPr>
            <p:ph type="sldNum" sz="quarter" idx="12"/>
          </p:nvPr>
        </p:nvSpPr>
        <p:spPr/>
        <p:txBody>
          <a:bodyPr/>
          <a:lstStyle/>
          <a:p>
            <a:pPr>
              <a:defRPr/>
            </a:pPr>
            <a:fld id="{6CFA2991-DDD8-4856-A42D-1BEDB2546E56}" type="slidenum">
              <a:rPr lang="en-US" smtClean="0"/>
              <a:pPr>
                <a:defRPr/>
              </a:pPr>
              <a:t>18</a:t>
            </a:fld>
            <a:endParaRPr lang="en-US" dirty="0"/>
          </a:p>
        </p:txBody>
      </p:sp>
    </p:spTree>
    <p:extLst>
      <p:ext uri="{BB962C8B-B14F-4D97-AF65-F5344CB8AC3E}">
        <p14:creationId xmlns:p14="http://schemas.microsoft.com/office/powerpoint/2010/main" xmlns="" val="32585460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95600"/>
            <a:ext cx="7620000" cy="1143000"/>
          </a:xfrm>
        </p:spPr>
        <p:txBody>
          <a:bodyPr/>
          <a:lstStyle/>
          <a:p>
            <a:pPr algn="ctr" fontAlgn="auto">
              <a:spcAft>
                <a:spcPts val="0"/>
              </a:spcAft>
              <a:defRPr/>
            </a:pPr>
            <a:r>
              <a:rPr lang="en-US" dirty="0" smtClean="0"/>
              <a:t>Thank you!</a:t>
            </a:r>
            <a:endParaRPr lang="en-US" dirty="0"/>
          </a:p>
        </p:txBody>
      </p:sp>
      <p:pic>
        <p:nvPicPr>
          <p:cNvPr id="1026" name="Picture 3"/>
          <p:cNvPicPr>
            <a:picLocks noChangeAspect="1" noChangeArrowheads="1"/>
          </p:cNvPicPr>
          <p:nvPr/>
        </p:nvPicPr>
        <p:blipFill>
          <a:blip r:embed="rId3" cstate="print"/>
          <a:srcRect/>
          <a:stretch>
            <a:fillRect/>
          </a:stretch>
        </p:blipFill>
        <p:spPr bwMode="auto">
          <a:xfrm>
            <a:off x="3352800" y="6354784"/>
            <a:ext cx="1747837" cy="441325"/>
          </a:xfrm>
          <a:prstGeom prst="rect">
            <a:avLst/>
          </a:prstGeom>
          <a:noFill/>
          <a:ln w="9525">
            <a:noFill/>
            <a:miter lim="800000"/>
            <a:headEnd/>
            <a:tailEnd/>
          </a:ln>
        </p:spPr>
      </p:pic>
      <p:pic>
        <p:nvPicPr>
          <p:cNvPr id="10" name="Picture 3" descr="sm-ifpri"/>
          <p:cNvPicPr>
            <a:picLocks noChangeAspect="1" noChangeArrowheads="1"/>
          </p:cNvPicPr>
          <p:nvPr/>
        </p:nvPicPr>
        <p:blipFill>
          <a:blip r:embed="rId4" cstate="print"/>
          <a:srcRect/>
          <a:stretch>
            <a:fillRect/>
          </a:stretch>
        </p:blipFill>
        <p:spPr bwMode="auto">
          <a:xfrm>
            <a:off x="7323597" y="5853134"/>
            <a:ext cx="1066800" cy="94297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1981200"/>
            <a:ext cx="7924800" cy="3046988"/>
          </a:xfrm>
          <a:prstGeom prst="rect">
            <a:avLst/>
          </a:prstGeom>
          <a:noFill/>
        </p:spPr>
        <p:txBody>
          <a:bodyPr wrap="square" rtlCol="0">
            <a:spAutoFit/>
          </a:bodyPr>
          <a:lstStyle/>
          <a:p>
            <a:pPr marL="285750" indent="-285750">
              <a:buFont typeface="Arial" pitchFamily="34" charset="0"/>
              <a:buChar char="•"/>
            </a:pPr>
            <a:r>
              <a:rPr lang="en-US" sz="2400" dirty="0"/>
              <a:t>Understand the spatial pattern and </a:t>
            </a:r>
            <a:r>
              <a:rPr lang="en-US" sz="2400" dirty="0" smtClean="0"/>
              <a:t>heterogeneity   </a:t>
            </a:r>
          </a:p>
          <a:p>
            <a:pPr marL="285750" indent="-285750">
              <a:buFont typeface="Arial" pitchFamily="34" charset="0"/>
              <a:buChar char="•"/>
            </a:pPr>
            <a:r>
              <a:rPr lang="en-US" sz="2400" dirty="0" smtClean="0"/>
              <a:t>Choose </a:t>
            </a:r>
            <a:r>
              <a:rPr lang="en-US" sz="2400" dirty="0"/>
              <a:t>appropriate data layers for stratification </a:t>
            </a:r>
            <a:endParaRPr lang="en-US" sz="2400" dirty="0" smtClean="0"/>
          </a:p>
          <a:p>
            <a:pPr marL="342900" indent="-342900">
              <a:buFont typeface="Arial" pitchFamily="34" charset="0"/>
              <a:buChar char="•"/>
            </a:pPr>
            <a:r>
              <a:rPr lang="en-US" sz="2400" dirty="0" smtClean="0"/>
              <a:t>Thus help </a:t>
            </a:r>
          </a:p>
          <a:p>
            <a:pPr marL="800100" lvl="1" indent="-342900">
              <a:buFont typeface="Arial" pitchFamily="34" charset="0"/>
              <a:buChar char="•"/>
            </a:pPr>
            <a:r>
              <a:rPr lang="en-US" sz="2400" dirty="0" smtClean="0"/>
              <a:t>Better </a:t>
            </a:r>
            <a:r>
              <a:rPr lang="en-US" sz="2400" dirty="0"/>
              <a:t>target interventions </a:t>
            </a:r>
            <a:endParaRPr lang="en-US" sz="2400" dirty="0" smtClean="0"/>
          </a:p>
          <a:p>
            <a:pPr marL="800100" lvl="1" indent="-342900">
              <a:buFont typeface="Arial" pitchFamily="34" charset="0"/>
              <a:buChar char="•"/>
            </a:pPr>
            <a:r>
              <a:rPr lang="en-US" sz="2400" dirty="0"/>
              <a:t>I</a:t>
            </a:r>
            <a:r>
              <a:rPr lang="en-US" sz="2400" dirty="0" smtClean="0"/>
              <a:t>dentify </a:t>
            </a:r>
            <a:r>
              <a:rPr lang="en-US" sz="2400" dirty="0"/>
              <a:t>representative or otherwise appropriate </a:t>
            </a:r>
            <a:r>
              <a:rPr lang="en-US" sz="2400" dirty="0" smtClean="0"/>
              <a:t>action and control sites</a:t>
            </a:r>
          </a:p>
          <a:p>
            <a:pPr marL="800100" lvl="1" indent="-342900">
              <a:buFont typeface="Arial" pitchFamily="34" charset="0"/>
              <a:buChar char="•"/>
            </a:pPr>
            <a:r>
              <a:rPr lang="en-US" sz="2400" dirty="0"/>
              <a:t>G</a:t>
            </a:r>
            <a:r>
              <a:rPr lang="en-US" sz="2400" dirty="0" smtClean="0"/>
              <a:t>uide scaling-up/scaling-out efforts within, across, and beyond</a:t>
            </a:r>
            <a:endParaRPr lang="en-US" sz="2400" dirty="0"/>
          </a:p>
        </p:txBody>
      </p:sp>
      <p:sp>
        <p:nvSpPr>
          <p:cNvPr id="2" name="Slide Number Placeholder 1"/>
          <p:cNvSpPr>
            <a:spLocks noGrp="1"/>
          </p:cNvSpPr>
          <p:nvPr>
            <p:ph type="sldNum" sz="quarter" idx="12"/>
          </p:nvPr>
        </p:nvSpPr>
        <p:spPr/>
        <p:txBody>
          <a:bodyPr/>
          <a:lstStyle/>
          <a:p>
            <a:pPr>
              <a:defRPr/>
            </a:pPr>
            <a:fld id="{6CFA2991-DDD8-4856-A42D-1BEDB2546E56}" type="slidenum">
              <a:rPr lang="en-US" smtClean="0"/>
              <a:pPr>
                <a:defRPr/>
              </a:pPr>
              <a:t>2</a:t>
            </a:fld>
            <a:endParaRPr lang="en-US" dirty="0"/>
          </a:p>
        </p:txBody>
      </p:sp>
      <p:sp>
        <p:nvSpPr>
          <p:cNvPr id="8" name="Rectangle 7"/>
          <p:cNvSpPr/>
          <p:nvPr/>
        </p:nvSpPr>
        <p:spPr>
          <a:xfrm>
            <a:off x="449766" y="1282678"/>
            <a:ext cx="8305800" cy="800219"/>
          </a:xfrm>
          <a:prstGeom prst="rect">
            <a:avLst/>
          </a:prstGeom>
        </p:spPr>
        <p:txBody>
          <a:bodyPr wrap="square">
            <a:spAutoFit/>
          </a:bodyPr>
          <a:lstStyle/>
          <a:p>
            <a:pPr algn="ctr"/>
            <a:r>
              <a:rPr lang="en-US" sz="2800" b="1" dirty="0" smtClean="0"/>
              <a:t>Objectives </a:t>
            </a:r>
          </a:p>
          <a:p>
            <a:pPr algn="ctr"/>
            <a:r>
              <a:rPr lang="en-US" b="1" dirty="0" smtClean="0"/>
              <a:t> </a:t>
            </a:r>
            <a:endParaRPr lang="en-US" b="1" dirty="0"/>
          </a:p>
        </p:txBody>
      </p:sp>
    </p:spTree>
    <p:extLst>
      <p:ext uri="{BB962C8B-B14F-4D97-AF65-F5344CB8AC3E}">
        <p14:creationId xmlns:p14="http://schemas.microsoft.com/office/powerpoint/2010/main" xmlns="" val="36169701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CIMMYT\SIMLEZA\Maps revised\Eastern_province_Zam.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76200"/>
            <a:ext cx="9144000" cy="6926580"/>
          </a:xfrm>
          <a:prstGeom prst="rect">
            <a:avLst/>
          </a:prstGeom>
          <a:noFill/>
          <a:ln>
            <a:noFill/>
          </a:ln>
        </p:spPr>
      </p:pic>
      <p:sp>
        <p:nvSpPr>
          <p:cNvPr id="2" name="TextBox 1"/>
          <p:cNvSpPr txBox="1"/>
          <p:nvPr/>
        </p:nvSpPr>
        <p:spPr>
          <a:xfrm>
            <a:off x="1858" y="1859"/>
            <a:ext cx="5408341" cy="307777"/>
          </a:xfrm>
          <a:prstGeom prst="rect">
            <a:avLst/>
          </a:prstGeom>
          <a:noFill/>
        </p:spPr>
        <p:txBody>
          <a:bodyPr wrap="square" rtlCol="0">
            <a:spAutoFit/>
          </a:bodyPr>
          <a:lstStyle/>
          <a:p>
            <a:r>
              <a:rPr lang="en-US" sz="1400" dirty="0"/>
              <a:t>Source:  Munyaradzi Mutenje, </a:t>
            </a:r>
            <a:r>
              <a:rPr lang="en-US" sz="1400" dirty="0" err="1"/>
              <a:t>Menale</a:t>
            </a:r>
            <a:r>
              <a:rPr lang="en-US" sz="1400" dirty="0"/>
              <a:t> </a:t>
            </a:r>
            <a:r>
              <a:rPr lang="en-US" sz="1400" dirty="0" err="1"/>
              <a:t>Kassie</a:t>
            </a:r>
            <a:r>
              <a:rPr lang="en-US" sz="1400" dirty="0"/>
              <a:t>, and  </a:t>
            </a:r>
            <a:r>
              <a:rPr lang="en-US" sz="1400" dirty="0" err="1"/>
              <a:t>Kindie</a:t>
            </a:r>
            <a:r>
              <a:rPr lang="en-US" sz="1400" dirty="0"/>
              <a:t> </a:t>
            </a:r>
            <a:r>
              <a:rPr lang="en-US" sz="1400" dirty="0" err="1"/>
              <a:t>Fantaye</a:t>
            </a:r>
            <a:endParaRPr lang="en-US" sz="1400" dirty="0"/>
          </a:p>
        </p:txBody>
      </p:sp>
      <p:sp>
        <p:nvSpPr>
          <p:cNvPr id="3" name="Slide Number Placeholder 2"/>
          <p:cNvSpPr>
            <a:spLocks noGrp="1"/>
          </p:cNvSpPr>
          <p:nvPr>
            <p:ph type="sldNum" sz="quarter" idx="12"/>
          </p:nvPr>
        </p:nvSpPr>
        <p:spPr/>
        <p:txBody>
          <a:bodyPr/>
          <a:lstStyle/>
          <a:p>
            <a:pPr>
              <a:defRPr/>
            </a:pPr>
            <a:fld id="{6CFA2991-DDD8-4856-A42D-1BEDB2546E56}" type="slidenum">
              <a:rPr lang="en-US" smtClean="0"/>
              <a:pPr>
                <a:defRPr/>
              </a:pPr>
              <a:t>20</a:t>
            </a:fld>
            <a:endParaRPr lang="en-US" dirty="0"/>
          </a:p>
        </p:txBody>
      </p:sp>
    </p:spTree>
    <p:extLst>
      <p:ext uri="{BB962C8B-B14F-4D97-AF65-F5344CB8AC3E}">
        <p14:creationId xmlns:p14="http://schemas.microsoft.com/office/powerpoint/2010/main" xmlns="" val="38506154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3" cstate="print">
            <a:extLst>
              <a:ext uri="{28A0092B-C50C-407E-A947-70E740481C1C}">
                <a14:useLocalDpi xmlns:a14="http://schemas.microsoft.com/office/drawing/2010/main" xmlns="" val="0"/>
              </a:ext>
            </a:extLst>
          </a:blip>
          <a:stretch>
            <a:fillRect/>
          </a:stretch>
        </p:blipFill>
        <p:spPr>
          <a:xfrm>
            <a:off x="-11151" y="0"/>
            <a:ext cx="9144000" cy="6858000"/>
          </a:xfrm>
          <a:prstGeom prst="rect">
            <a:avLst/>
          </a:prstGeom>
        </p:spPr>
      </p:pic>
      <p:sp>
        <p:nvSpPr>
          <p:cNvPr id="4" name="TextBox 3"/>
          <p:cNvSpPr txBox="1"/>
          <p:nvPr/>
        </p:nvSpPr>
        <p:spPr>
          <a:xfrm>
            <a:off x="228600" y="152400"/>
            <a:ext cx="6324600" cy="369332"/>
          </a:xfrm>
          <a:prstGeom prst="rect">
            <a:avLst/>
          </a:prstGeom>
          <a:noFill/>
        </p:spPr>
        <p:txBody>
          <a:bodyPr wrap="square" rtlCol="0">
            <a:spAutoFit/>
          </a:bodyPr>
          <a:lstStyle/>
          <a:p>
            <a:r>
              <a:rPr lang="en-US" dirty="0" smtClean="0"/>
              <a:t>Data Source: Naomi Kamanga </a:t>
            </a:r>
            <a:r>
              <a:rPr lang="en-US" dirty="0"/>
              <a:t>and Walter </a:t>
            </a:r>
            <a:r>
              <a:rPr lang="en-US" dirty="0" smtClean="0"/>
              <a:t>Mupangwa  (N=225)</a:t>
            </a:r>
            <a:endParaRPr lang="en-US" dirty="0"/>
          </a:p>
        </p:txBody>
      </p:sp>
      <p:sp>
        <p:nvSpPr>
          <p:cNvPr id="2" name="Slide Number Placeholder 1"/>
          <p:cNvSpPr>
            <a:spLocks noGrp="1"/>
          </p:cNvSpPr>
          <p:nvPr>
            <p:ph type="sldNum" sz="quarter" idx="12"/>
          </p:nvPr>
        </p:nvSpPr>
        <p:spPr/>
        <p:txBody>
          <a:bodyPr/>
          <a:lstStyle/>
          <a:p>
            <a:pPr>
              <a:defRPr/>
            </a:pPr>
            <a:fld id="{6CFA2991-DDD8-4856-A42D-1BEDB2546E56}" type="slidenum">
              <a:rPr lang="en-US" smtClean="0"/>
              <a:pPr>
                <a:defRPr/>
              </a:pPr>
              <a:t>3</a:t>
            </a:fld>
            <a:endParaRPr lang="en-US" dirty="0"/>
          </a:p>
        </p:txBody>
      </p:sp>
      <p:sp>
        <p:nvSpPr>
          <p:cNvPr id="3" name="TextBox 2"/>
          <p:cNvSpPr txBox="1"/>
          <p:nvPr/>
        </p:nvSpPr>
        <p:spPr>
          <a:xfrm>
            <a:off x="457200" y="521732"/>
            <a:ext cx="2209800" cy="923330"/>
          </a:xfrm>
          <a:prstGeom prst="rect">
            <a:avLst/>
          </a:prstGeom>
          <a:noFill/>
        </p:spPr>
        <p:txBody>
          <a:bodyPr wrap="square" rtlCol="0">
            <a:spAutoFit/>
          </a:bodyPr>
          <a:lstStyle/>
          <a:p>
            <a:r>
              <a:rPr lang="en-US" dirty="0" err="1" smtClean="0"/>
              <a:t>Lundazi</a:t>
            </a:r>
            <a:endParaRPr lang="en-US" dirty="0" smtClean="0"/>
          </a:p>
          <a:p>
            <a:r>
              <a:rPr lang="en-US" dirty="0" err="1" smtClean="0"/>
              <a:t>Chipata</a:t>
            </a:r>
            <a:endParaRPr lang="en-US" dirty="0" smtClean="0"/>
          </a:p>
          <a:p>
            <a:r>
              <a:rPr lang="en-US" dirty="0" err="1" smtClean="0"/>
              <a:t>Katete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CIMMYT\SIMLEZA\Maps revised\Eastern_province_Zam.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76200"/>
            <a:ext cx="9144000" cy="6926580"/>
          </a:xfrm>
          <a:prstGeom prst="rect">
            <a:avLst/>
          </a:prstGeom>
          <a:noFill/>
          <a:ln>
            <a:noFill/>
          </a:ln>
        </p:spPr>
      </p:pic>
      <p:sp>
        <p:nvSpPr>
          <p:cNvPr id="2" name="TextBox 1"/>
          <p:cNvSpPr txBox="1"/>
          <p:nvPr/>
        </p:nvSpPr>
        <p:spPr>
          <a:xfrm>
            <a:off x="1858" y="1859"/>
            <a:ext cx="5408341" cy="307777"/>
          </a:xfrm>
          <a:prstGeom prst="rect">
            <a:avLst/>
          </a:prstGeom>
          <a:noFill/>
        </p:spPr>
        <p:txBody>
          <a:bodyPr wrap="square" rtlCol="0">
            <a:spAutoFit/>
          </a:bodyPr>
          <a:lstStyle/>
          <a:p>
            <a:r>
              <a:rPr lang="en-US" sz="1400" dirty="0"/>
              <a:t>Source:  Munyaradzi Mutenje, </a:t>
            </a:r>
            <a:r>
              <a:rPr lang="en-US" sz="1400" dirty="0" err="1"/>
              <a:t>Menale</a:t>
            </a:r>
            <a:r>
              <a:rPr lang="en-US" sz="1400" dirty="0"/>
              <a:t> </a:t>
            </a:r>
            <a:r>
              <a:rPr lang="en-US" sz="1400" dirty="0" err="1"/>
              <a:t>Kassie</a:t>
            </a:r>
            <a:r>
              <a:rPr lang="en-US" sz="1400" dirty="0"/>
              <a:t>, and  </a:t>
            </a:r>
            <a:r>
              <a:rPr lang="en-US" sz="1400" dirty="0" err="1"/>
              <a:t>Kindie</a:t>
            </a:r>
            <a:r>
              <a:rPr lang="en-US" sz="1400" dirty="0"/>
              <a:t> </a:t>
            </a:r>
            <a:r>
              <a:rPr lang="en-US" sz="1400" dirty="0" err="1"/>
              <a:t>Fantaye</a:t>
            </a:r>
            <a:endParaRPr lang="en-US" sz="1400" dirty="0"/>
          </a:p>
        </p:txBody>
      </p:sp>
      <p:sp>
        <p:nvSpPr>
          <p:cNvPr id="3" name="Slide Number Placeholder 2"/>
          <p:cNvSpPr>
            <a:spLocks noGrp="1"/>
          </p:cNvSpPr>
          <p:nvPr>
            <p:ph type="sldNum" sz="quarter" idx="12"/>
          </p:nvPr>
        </p:nvSpPr>
        <p:spPr/>
        <p:txBody>
          <a:bodyPr/>
          <a:lstStyle/>
          <a:p>
            <a:pPr>
              <a:defRPr/>
            </a:pPr>
            <a:fld id="{6CFA2991-DDD8-4856-A42D-1BEDB2546E56}" type="slidenum">
              <a:rPr lang="en-US" smtClean="0"/>
              <a:pPr>
                <a:defRPr/>
              </a:pPr>
              <a:t>4</a:t>
            </a:fld>
            <a:endParaRPr lang="en-US" dirty="0"/>
          </a:p>
        </p:txBody>
      </p:sp>
      <p:sp>
        <p:nvSpPr>
          <p:cNvPr id="4" name="TextBox 3"/>
          <p:cNvSpPr txBox="1"/>
          <p:nvPr/>
        </p:nvSpPr>
        <p:spPr>
          <a:xfrm>
            <a:off x="4990167" y="6447595"/>
            <a:ext cx="4114800" cy="369332"/>
          </a:xfrm>
          <a:prstGeom prst="rect">
            <a:avLst/>
          </a:prstGeom>
          <a:noFill/>
        </p:spPr>
        <p:txBody>
          <a:bodyPr wrap="square" rtlCol="0">
            <a:spAutoFit/>
          </a:bodyPr>
          <a:lstStyle/>
          <a:p>
            <a:r>
              <a:rPr lang="en-US" dirty="0" smtClean="0"/>
              <a:t>Includes farmers in innovation networks?</a:t>
            </a:r>
            <a:endParaRPr lang="en-US" dirty="0"/>
          </a:p>
        </p:txBody>
      </p:sp>
    </p:spTree>
    <p:extLst>
      <p:ext uri="{BB962C8B-B14F-4D97-AF65-F5344CB8AC3E}">
        <p14:creationId xmlns:p14="http://schemas.microsoft.com/office/powerpoint/2010/main" xmlns="" val="32045737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7366" y="1752600"/>
            <a:ext cx="8313234" cy="3581400"/>
          </a:xfrm>
          <a:prstGeom prst="rect">
            <a:avLst/>
          </a:prstGeom>
          <a:noFill/>
          <a:ln>
            <a:noFill/>
          </a:ln>
        </p:spPr>
      </p:pic>
      <p:sp>
        <p:nvSpPr>
          <p:cNvPr id="4" name="Rectangle 3"/>
          <p:cNvSpPr/>
          <p:nvPr/>
        </p:nvSpPr>
        <p:spPr>
          <a:xfrm>
            <a:off x="449766" y="1282678"/>
            <a:ext cx="8305800" cy="369332"/>
          </a:xfrm>
          <a:prstGeom prst="rect">
            <a:avLst/>
          </a:prstGeom>
        </p:spPr>
        <p:txBody>
          <a:bodyPr wrap="square">
            <a:spAutoFit/>
          </a:bodyPr>
          <a:lstStyle/>
          <a:p>
            <a:pPr algn="ctr"/>
            <a:r>
              <a:rPr lang="en-US" b="1" dirty="0" smtClean="0"/>
              <a:t>Review of Spatial </a:t>
            </a:r>
            <a:r>
              <a:rPr lang="en-US" b="1" dirty="0"/>
              <a:t>B</a:t>
            </a:r>
            <a:r>
              <a:rPr lang="en-US" b="1" dirty="0" smtClean="0"/>
              <a:t>iophysical </a:t>
            </a:r>
            <a:r>
              <a:rPr lang="en-US" b="1" dirty="0"/>
              <a:t>and </a:t>
            </a:r>
            <a:r>
              <a:rPr lang="en-US" b="1" dirty="0" smtClean="0"/>
              <a:t>Socio-economic </a:t>
            </a:r>
            <a:r>
              <a:rPr lang="en-US" b="1" dirty="0"/>
              <a:t>D</a:t>
            </a:r>
            <a:r>
              <a:rPr lang="en-US" b="1" dirty="0" smtClean="0"/>
              <a:t>ata </a:t>
            </a:r>
            <a:r>
              <a:rPr lang="en-US" b="1" dirty="0"/>
              <a:t>L</a:t>
            </a:r>
            <a:r>
              <a:rPr lang="en-US" b="1" dirty="0" smtClean="0"/>
              <a:t>ayers</a:t>
            </a:r>
            <a:endParaRPr lang="en-US" b="1" dirty="0"/>
          </a:p>
        </p:txBody>
      </p:sp>
      <p:sp>
        <p:nvSpPr>
          <p:cNvPr id="2" name="TextBox 1"/>
          <p:cNvSpPr txBox="1"/>
          <p:nvPr/>
        </p:nvSpPr>
        <p:spPr>
          <a:xfrm>
            <a:off x="6096000" y="2059261"/>
            <a:ext cx="914400" cy="338554"/>
          </a:xfrm>
          <a:prstGeom prst="rect">
            <a:avLst/>
          </a:prstGeom>
          <a:noFill/>
        </p:spPr>
        <p:txBody>
          <a:bodyPr wrap="square" rtlCol="0">
            <a:spAutoFit/>
          </a:bodyPr>
          <a:lstStyle/>
          <a:p>
            <a:r>
              <a:rPr lang="en-US" sz="1600" dirty="0" smtClean="0"/>
              <a:t>; </a:t>
            </a:r>
            <a:r>
              <a:rPr lang="en-US" sz="1400" dirty="0" err="1" smtClean="0">
                <a:latin typeface="Arial" pitchFamily="34" charset="0"/>
                <a:cs typeface="Arial" pitchFamily="34" charset="0"/>
              </a:rPr>
              <a:t>Afripop</a:t>
            </a:r>
            <a:r>
              <a:rPr lang="en-US" sz="1400" dirty="0" smtClean="0">
                <a:latin typeface="Arial" pitchFamily="34" charset="0"/>
                <a:cs typeface="Arial" pitchFamily="34" charset="0"/>
              </a:rPr>
              <a:t>  </a:t>
            </a:r>
            <a:endParaRPr lang="en-US" sz="1400" dirty="0">
              <a:latin typeface="Arial" pitchFamily="34" charset="0"/>
              <a:cs typeface="Arial" pitchFamily="34" charset="0"/>
            </a:endParaRPr>
          </a:p>
        </p:txBody>
      </p:sp>
      <p:sp>
        <p:nvSpPr>
          <p:cNvPr id="10" name="TextBox 9"/>
          <p:cNvSpPr txBox="1"/>
          <p:nvPr/>
        </p:nvSpPr>
        <p:spPr>
          <a:xfrm>
            <a:off x="282498" y="5486400"/>
            <a:ext cx="8610600" cy="923330"/>
          </a:xfrm>
          <a:prstGeom prst="rect">
            <a:avLst/>
          </a:prstGeom>
          <a:noFill/>
        </p:spPr>
        <p:txBody>
          <a:bodyPr wrap="square" rtlCol="0">
            <a:spAutoFit/>
          </a:bodyPr>
          <a:lstStyle/>
          <a:p>
            <a:pPr marL="285750" indent="-285750">
              <a:buFont typeface="Arial" pitchFamily="34" charset="0"/>
              <a:buChar char="•"/>
            </a:pPr>
            <a:r>
              <a:rPr lang="en-US" dirty="0" smtClean="0"/>
              <a:t>Candidate data layers  mapped </a:t>
            </a:r>
            <a:r>
              <a:rPr lang="en-US" dirty="0"/>
              <a:t>to visualize </a:t>
            </a:r>
            <a:r>
              <a:rPr lang="en-US" dirty="0" smtClean="0"/>
              <a:t>their spatial distribution </a:t>
            </a:r>
          </a:p>
          <a:p>
            <a:pPr marL="285750" indent="-285750">
              <a:buFont typeface="Arial" pitchFamily="34" charset="0"/>
              <a:buChar char="•"/>
            </a:pPr>
            <a:r>
              <a:rPr lang="en-US" dirty="0" smtClean="0"/>
              <a:t>Final layers aggregated by classes</a:t>
            </a:r>
          </a:p>
          <a:p>
            <a:pPr marL="285750" indent="-285750">
              <a:buFont typeface="Arial" pitchFamily="34" charset="0"/>
              <a:buChar char="•"/>
            </a:pPr>
            <a:r>
              <a:rPr lang="en-US" dirty="0" smtClean="0"/>
              <a:t>Results will need refining</a:t>
            </a:r>
            <a:endParaRPr lang="en-US" dirty="0"/>
          </a:p>
        </p:txBody>
      </p:sp>
      <p:sp>
        <p:nvSpPr>
          <p:cNvPr id="5" name="Slide Number Placeholder 4"/>
          <p:cNvSpPr>
            <a:spLocks noGrp="1"/>
          </p:cNvSpPr>
          <p:nvPr>
            <p:ph type="sldNum" sz="quarter" idx="12"/>
          </p:nvPr>
        </p:nvSpPr>
        <p:spPr/>
        <p:txBody>
          <a:bodyPr/>
          <a:lstStyle/>
          <a:p>
            <a:pPr>
              <a:defRPr/>
            </a:pPr>
            <a:fld id="{6CFA2991-DDD8-4856-A42D-1BEDB2546E56}" type="slidenum">
              <a:rPr lang="en-US" smtClean="0"/>
              <a:pPr>
                <a:defRPr/>
              </a:pPr>
              <a:t>5</a:t>
            </a:fld>
            <a:endParaRPr lang="en-US" dirty="0"/>
          </a:p>
        </p:txBody>
      </p:sp>
    </p:spTree>
    <p:extLst>
      <p:ext uri="{BB962C8B-B14F-4D97-AF65-F5344CB8AC3E}">
        <p14:creationId xmlns:p14="http://schemas.microsoft.com/office/powerpoint/2010/main" xmlns="" val="42429063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extLst>
              <a:ext uri="{28A0092B-C50C-407E-A947-70E740481C1C}">
                <a14:useLocalDpi xmlns:a14="http://schemas.microsoft.com/office/drawing/2010/main" xmlns="" val="0"/>
              </a:ext>
            </a:extLst>
          </a:blip>
          <a:stretch>
            <a:fillRect/>
          </a:stretch>
        </p:blipFill>
        <p:spPr>
          <a:xfrm>
            <a:off x="0" y="-76199"/>
            <a:ext cx="9144000" cy="7289164"/>
          </a:xfrm>
          <a:prstGeom prst="rect">
            <a:avLst/>
          </a:prstGeom>
        </p:spPr>
      </p:pic>
      <p:sp>
        <p:nvSpPr>
          <p:cNvPr id="3" name="TextBox 2"/>
          <p:cNvSpPr txBox="1"/>
          <p:nvPr/>
        </p:nvSpPr>
        <p:spPr>
          <a:xfrm>
            <a:off x="76200" y="228600"/>
            <a:ext cx="9067800" cy="369332"/>
          </a:xfrm>
          <a:prstGeom prst="rect">
            <a:avLst/>
          </a:prstGeom>
          <a:noFill/>
        </p:spPr>
        <p:txBody>
          <a:bodyPr wrap="square" rtlCol="0">
            <a:spAutoFit/>
          </a:bodyPr>
          <a:lstStyle/>
          <a:p>
            <a:r>
              <a:rPr lang="en-US" dirty="0" smtClean="0"/>
              <a:t>Little within spatial heterogeneity (based on Land scan but result is the same based on </a:t>
            </a:r>
            <a:r>
              <a:rPr lang="en-US" dirty="0" err="1" smtClean="0"/>
              <a:t>Afripop</a:t>
            </a:r>
            <a:r>
              <a:rPr lang="en-US" dirty="0" smtClean="0"/>
              <a:t>) </a:t>
            </a:r>
            <a:endParaRPr lang="en-US" dirty="0"/>
          </a:p>
        </p:txBody>
      </p:sp>
      <p:sp>
        <p:nvSpPr>
          <p:cNvPr id="2" name="Slide Number Placeholder 1"/>
          <p:cNvSpPr>
            <a:spLocks noGrp="1"/>
          </p:cNvSpPr>
          <p:nvPr>
            <p:ph type="sldNum" sz="quarter" idx="12"/>
          </p:nvPr>
        </p:nvSpPr>
        <p:spPr/>
        <p:txBody>
          <a:bodyPr/>
          <a:lstStyle/>
          <a:p>
            <a:pPr>
              <a:defRPr/>
            </a:pPr>
            <a:fld id="{6CFA2991-DDD8-4856-A42D-1BEDB2546E56}" type="slidenum">
              <a:rPr lang="en-US" smtClean="0"/>
              <a:pPr>
                <a:defRPr/>
              </a:pPr>
              <a:t>6</a:t>
            </a:fld>
            <a:endParaRPr lang="en-US" dirty="0"/>
          </a:p>
        </p:txBody>
      </p:sp>
    </p:spTree>
    <p:extLst>
      <p:ext uri="{BB962C8B-B14F-4D97-AF65-F5344CB8AC3E}">
        <p14:creationId xmlns:p14="http://schemas.microsoft.com/office/powerpoint/2010/main" xmlns="" val="23987911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cstate="print">
            <a:extLst>
              <a:ext uri="{28A0092B-C50C-407E-A947-70E740481C1C}">
                <a14:useLocalDpi xmlns:a14="http://schemas.microsoft.com/office/drawing/2010/main" xmlns="" val="0"/>
              </a:ext>
            </a:extLst>
          </a:blip>
          <a:stretch>
            <a:fillRect/>
          </a:stretch>
        </p:blipFill>
        <p:spPr>
          <a:xfrm>
            <a:off x="-45720" y="-76200"/>
            <a:ext cx="9235440" cy="7465378"/>
          </a:xfrm>
          <a:prstGeom prst="rect">
            <a:avLst/>
          </a:prstGeom>
        </p:spPr>
      </p:pic>
      <p:sp>
        <p:nvSpPr>
          <p:cNvPr id="3" name="TextBox 2"/>
          <p:cNvSpPr txBox="1"/>
          <p:nvPr/>
        </p:nvSpPr>
        <p:spPr>
          <a:xfrm>
            <a:off x="76200" y="228600"/>
            <a:ext cx="4038600" cy="369332"/>
          </a:xfrm>
          <a:prstGeom prst="rect">
            <a:avLst/>
          </a:prstGeom>
          <a:noFill/>
        </p:spPr>
        <p:txBody>
          <a:bodyPr wrap="square" rtlCol="0">
            <a:spAutoFit/>
          </a:bodyPr>
          <a:lstStyle/>
          <a:p>
            <a:r>
              <a:rPr lang="en-US" dirty="0" smtClean="0"/>
              <a:t>Spatial </a:t>
            </a:r>
            <a:r>
              <a:rPr lang="en-US" dirty="0"/>
              <a:t>heterogeneity  </a:t>
            </a:r>
          </a:p>
        </p:txBody>
      </p:sp>
      <p:sp>
        <p:nvSpPr>
          <p:cNvPr id="2" name="Slide Number Placeholder 1"/>
          <p:cNvSpPr>
            <a:spLocks noGrp="1"/>
          </p:cNvSpPr>
          <p:nvPr>
            <p:ph type="sldNum" sz="quarter" idx="12"/>
          </p:nvPr>
        </p:nvSpPr>
        <p:spPr/>
        <p:txBody>
          <a:bodyPr/>
          <a:lstStyle/>
          <a:p>
            <a:pPr>
              <a:defRPr/>
            </a:pPr>
            <a:fld id="{6CFA2991-DDD8-4856-A42D-1BEDB2546E56}" type="slidenum">
              <a:rPr lang="en-US" smtClean="0"/>
              <a:pPr>
                <a:defRPr/>
              </a:pPr>
              <a:t>7</a:t>
            </a:fld>
            <a:endParaRPr lang="en-US" dirty="0"/>
          </a:p>
        </p:txBody>
      </p:sp>
    </p:spTree>
    <p:extLst>
      <p:ext uri="{BB962C8B-B14F-4D97-AF65-F5344CB8AC3E}">
        <p14:creationId xmlns:p14="http://schemas.microsoft.com/office/powerpoint/2010/main" xmlns="" val="24371970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cstate="print">
            <a:extLst>
              <a:ext uri="{28A0092B-C50C-407E-A947-70E740481C1C}">
                <a14:useLocalDpi xmlns:a14="http://schemas.microsoft.com/office/drawing/2010/main" xmlns="" val="0"/>
              </a:ext>
            </a:extLst>
          </a:blip>
          <a:stretch>
            <a:fillRect/>
          </a:stretch>
        </p:blipFill>
        <p:spPr>
          <a:xfrm>
            <a:off x="-76200" y="-54928"/>
            <a:ext cx="9220200" cy="7293928"/>
          </a:xfrm>
          <a:prstGeom prst="rect">
            <a:avLst/>
          </a:prstGeom>
        </p:spPr>
      </p:pic>
      <p:sp>
        <p:nvSpPr>
          <p:cNvPr id="2" name="TextBox 1"/>
          <p:cNvSpPr txBox="1"/>
          <p:nvPr/>
        </p:nvSpPr>
        <p:spPr>
          <a:xfrm>
            <a:off x="76200" y="228600"/>
            <a:ext cx="4038600" cy="369332"/>
          </a:xfrm>
          <a:prstGeom prst="rect">
            <a:avLst/>
          </a:prstGeom>
          <a:noFill/>
        </p:spPr>
        <p:txBody>
          <a:bodyPr wrap="square" rtlCol="0">
            <a:spAutoFit/>
          </a:bodyPr>
          <a:lstStyle/>
          <a:p>
            <a:r>
              <a:rPr lang="en-US" dirty="0" smtClean="0"/>
              <a:t>Little within spatial heterogeneity   </a:t>
            </a:r>
            <a:endParaRPr lang="en-US" dirty="0"/>
          </a:p>
        </p:txBody>
      </p:sp>
      <p:sp>
        <p:nvSpPr>
          <p:cNvPr id="4" name="Slide Number Placeholder 3"/>
          <p:cNvSpPr>
            <a:spLocks noGrp="1"/>
          </p:cNvSpPr>
          <p:nvPr>
            <p:ph type="sldNum" sz="quarter" idx="12"/>
          </p:nvPr>
        </p:nvSpPr>
        <p:spPr/>
        <p:txBody>
          <a:bodyPr/>
          <a:lstStyle/>
          <a:p>
            <a:pPr>
              <a:defRPr/>
            </a:pPr>
            <a:fld id="{6CFA2991-DDD8-4856-A42D-1BEDB2546E56}" type="slidenum">
              <a:rPr lang="en-US" smtClean="0"/>
              <a:pPr>
                <a:defRPr/>
              </a:pPr>
              <a:t>8</a:t>
            </a:fld>
            <a:endParaRPr lang="en-US" dirty="0"/>
          </a:p>
        </p:txBody>
      </p:sp>
    </p:spTree>
    <p:extLst>
      <p:ext uri="{BB962C8B-B14F-4D97-AF65-F5344CB8AC3E}">
        <p14:creationId xmlns:p14="http://schemas.microsoft.com/office/powerpoint/2010/main" xmlns="" val="17251004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cstate="print">
            <a:extLst>
              <a:ext uri="{28A0092B-C50C-407E-A947-70E740481C1C}">
                <a14:useLocalDpi xmlns:a14="http://schemas.microsoft.com/office/drawing/2010/main" xmlns="" val="0"/>
              </a:ext>
            </a:extLst>
          </a:blip>
          <a:stretch>
            <a:fillRect/>
          </a:stretch>
        </p:blipFill>
        <p:spPr>
          <a:xfrm>
            <a:off x="-45720" y="-76200"/>
            <a:ext cx="9235440" cy="7465378"/>
          </a:xfrm>
          <a:prstGeom prst="rect">
            <a:avLst/>
          </a:prstGeom>
        </p:spPr>
      </p:pic>
      <p:sp>
        <p:nvSpPr>
          <p:cNvPr id="3" name="TextBox 2"/>
          <p:cNvSpPr txBox="1"/>
          <p:nvPr/>
        </p:nvSpPr>
        <p:spPr>
          <a:xfrm>
            <a:off x="76200" y="228600"/>
            <a:ext cx="4038600" cy="369332"/>
          </a:xfrm>
          <a:prstGeom prst="rect">
            <a:avLst/>
          </a:prstGeom>
          <a:noFill/>
        </p:spPr>
        <p:txBody>
          <a:bodyPr wrap="square" rtlCol="0">
            <a:spAutoFit/>
          </a:bodyPr>
          <a:lstStyle/>
          <a:p>
            <a:r>
              <a:rPr lang="en-US" dirty="0" smtClean="0"/>
              <a:t>Little within spatial heterogeneity   </a:t>
            </a:r>
            <a:endParaRPr lang="en-US" dirty="0"/>
          </a:p>
        </p:txBody>
      </p:sp>
      <p:sp>
        <p:nvSpPr>
          <p:cNvPr id="2" name="Slide Number Placeholder 1"/>
          <p:cNvSpPr>
            <a:spLocks noGrp="1"/>
          </p:cNvSpPr>
          <p:nvPr>
            <p:ph type="sldNum" sz="quarter" idx="12"/>
          </p:nvPr>
        </p:nvSpPr>
        <p:spPr/>
        <p:txBody>
          <a:bodyPr/>
          <a:lstStyle/>
          <a:p>
            <a:pPr>
              <a:defRPr/>
            </a:pPr>
            <a:fld id="{6CFA2991-DDD8-4856-A42D-1BEDB2546E56}" type="slidenum">
              <a:rPr lang="en-US" smtClean="0"/>
              <a:pPr>
                <a:defRPr/>
              </a:pPr>
              <a:t>9</a:t>
            </a:fld>
            <a:endParaRPr lang="en-US" dirty="0"/>
          </a:p>
        </p:txBody>
      </p:sp>
    </p:spTree>
    <p:extLst>
      <p:ext uri="{BB962C8B-B14F-4D97-AF65-F5344CB8AC3E}">
        <p14:creationId xmlns:p14="http://schemas.microsoft.com/office/powerpoint/2010/main" xmlns="" val="28690769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7904</TotalTime>
  <Words>675</Words>
  <Application>Microsoft Office PowerPoint</Application>
  <PresentationFormat>On-screen Show (4:3)</PresentationFormat>
  <Paragraphs>118</Paragraphs>
  <Slides>20</Slides>
  <Notes>20</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Adjacency</vt:lpstr>
      <vt:lpstr>Office Theme</vt:lpstr>
      <vt:lpstr>SIMLEZA Site Characterization for Eastern Province of Zambia</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Thank you!</vt:lpstr>
      <vt:lpstr>Slide 20</vt:lpstr>
    </vt:vector>
  </TitlesOfParts>
  <Company>IITA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JTOliver</dc:creator>
  <cp:lastModifiedBy>IZeledon</cp:lastModifiedBy>
  <cp:revision>946</cp:revision>
  <cp:lastPrinted>2011-10-06T11:45:23Z</cp:lastPrinted>
  <dcterms:created xsi:type="dcterms:W3CDTF">2011-10-05T13:43:14Z</dcterms:created>
  <dcterms:modified xsi:type="dcterms:W3CDTF">2013-05-29T12:03:12Z</dcterms:modified>
</cp:coreProperties>
</file>